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00" r:id="rId2"/>
    <p:sldId id="289" r:id="rId3"/>
    <p:sldId id="290" r:id="rId4"/>
    <p:sldId id="291" r:id="rId5"/>
    <p:sldId id="292" r:id="rId6"/>
    <p:sldId id="301" r:id="rId7"/>
    <p:sldId id="256" r:id="rId8"/>
    <p:sldId id="298" r:id="rId9"/>
    <p:sldId id="284" r:id="rId10"/>
    <p:sldId id="285" r:id="rId11"/>
    <p:sldId id="295" r:id="rId12"/>
    <p:sldId id="262" r:id="rId13"/>
    <p:sldId id="278" r:id="rId14"/>
    <p:sldId id="297" r:id="rId15"/>
    <p:sldId id="264" r:id="rId16"/>
    <p:sldId id="263" r:id="rId17"/>
    <p:sldId id="265" r:id="rId18"/>
    <p:sldId id="266" r:id="rId19"/>
    <p:sldId id="303" r:id="rId2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24DE8-484B-4385-AFE1-953983C12402}" v="8" dt="2018-12-28T21:55:10.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4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Wassell" userId="609912a88ec840f0" providerId="LiveId" clId="{CF124DE8-484B-4385-AFE1-953983C12402}"/>
    <pc:docChg chg="undo custSel addSld delSld modSld">
      <pc:chgData name="P Wassell" userId="609912a88ec840f0" providerId="LiveId" clId="{CF124DE8-484B-4385-AFE1-953983C12402}" dt="2018-12-29T11:26:06.606" v="5368" actId="1076"/>
      <pc:docMkLst>
        <pc:docMk/>
      </pc:docMkLst>
      <pc:sldChg chg="addSp delSp modSp">
        <pc:chgData name="P Wassell" userId="609912a88ec840f0" providerId="LiveId" clId="{CF124DE8-484B-4385-AFE1-953983C12402}" dt="2018-12-29T10:28:00.526" v="751" actId="1076"/>
        <pc:sldMkLst>
          <pc:docMk/>
          <pc:sldMk cId="712045319" sldId="256"/>
        </pc:sldMkLst>
        <pc:spChg chg="del">
          <ac:chgData name="P Wassell" userId="609912a88ec840f0" providerId="LiveId" clId="{CF124DE8-484B-4385-AFE1-953983C12402}" dt="2018-12-29T09:34:05.006" v="90" actId="478"/>
          <ac:spMkLst>
            <pc:docMk/>
            <pc:sldMk cId="712045319" sldId="256"/>
            <ac:spMk id="3" creationId="{F3F4E4FF-C82C-49E1-B83C-E144F58D987E}"/>
          </ac:spMkLst>
        </pc:spChg>
        <pc:spChg chg="add mod">
          <ac:chgData name="P Wassell" userId="609912a88ec840f0" providerId="LiveId" clId="{CF124DE8-484B-4385-AFE1-953983C12402}" dt="2018-12-29T09:36:42.963" v="111" actId="14861"/>
          <ac:spMkLst>
            <pc:docMk/>
            <pc:sldMk cId="712045319" sldId="256"/>
            <ac:spMk id="4" creationId="{FF994225-2117-4649-A82C-91D7B0932E42}"/>
          </ac:spMkLst>
        </pc:spChg>
        <pc:spChg chg="add mod">
          <ac:chgData name="P Wassell" userId="609912a88ec840f0" providerId="LiveId" clId="{CF124DE8-484B-4385-AFE1-953983C12402}" dt="2018-12-29T09:37:08.072" v="128" actId="14100"/>
          <ac:spMkLst>
            <pc:docMk/>
            <pc:sldMk cId="712045319" sldId="256"/>
            <ac:spMk id="5" creationId="{4D8B9074-CFE7-44EA-BBBF-29D5773B6993}"/>
          </ac:spMkLst>
        </pc:spChg>
        <pc:spChg chg="add mod">
          <ac:chgData name="P Wassell" userId="609912a88ec840f0" providerId="LiveId" clId="{CF124DE8-484B-4385-AFE1-953983C12402}" dt="2018-12-29T09:37:21.500" v="140" actId="14100"/>
          <ac:spMkLst>
            <pc:docMk/>
            <pc:sldMk cId="712045319" sldId="256"/>
            <ac:spMk id="6" creationId="{649B4375-6EA6-4D58-B9DB-4FDB25582E84}"/>
          </ac:spMkLst>
        </pc:spChg>
        <pc:spChg chg="add mod">
          <ac:chgData name="P Wassell" userId="609912a88ec840f0" providerId="LiveId" clId="{CF124DE8-484B-4385-AFE1-953983C12402}" dt="2018-12-29T09:37:54.678" v="157" actId="1076"/>
          <ac:spMkLst>
            <pc:docMk/>
            <pc:sldMk cId="712045319" sldId="256"/>
            <ac:spMk id="7" creationId="{0F4FE596-D01E-4F0B-8CD2-4AC814E5DD23}"/>
          </ac:spMkLst>
        </pc:spChg>
        <pc:spChg chg="add mod">
          <ac:chgData name="P Wassell" userId="609912a88ec840f0" providerId="LiveId" clId="{CF124DE8-484B-4385-AFE1-953983C12402}" dt="2018-12-29T09:38:34.247" v="186" actId="20577"/>
          <ac:spMkLst>
            <pc:docMk/>
            <pc:sldMk cId="712045319" sldId="256"/>
            <ac:spMk id="8" creationId="{2BA70E60-8990-4E36-BAAC-CCA65AC86DCD}"/>
          </ac:spMkLst>
        </pc:spChg>
        <pc:spChg chg="add mod">
          <ac:chgData name="P Wassell" userId="609912a88ec840f0" providerId="LiveId" clId="{CF124DE8-484B-4385-AFE1-953983C12402}" dt="2018-12-29T09:38:47.963" v="199" actId="14100"/>
          <ac:spMkLst>
            <pc:docMk/>
            <pc:sldMk cId="712045319" sldId="256"/>
            <ac:spMk id="9" creationId="{341C2026-0F3D-49D5-ACD0-7067A565472E}"/>
          </ac:spMkLst>
        </pc:spChg>
        <pc:spChg chg="add mod">
          <ac:chgData name="P Wassell" userId="609912a88ec840f0" providerId="LiveId" clId="{CF124DE8-484B-4385-AFE1-953983C12402}" dt="2018-12-29T09:40:12.310" v="206" actId="20577"/>
          <ac:spMkLst>
            <pc:docMk/>
            <pc:sldMk cId="712045319" sldId="256"/>
            <ac:spMk id="10" creationId="{532BFFCB-400D-4D0C-86D5-FA013291C3D8}"/>
          </ac:spMkLst>
        </pc:spChg>
        <pc:spChg chg="add mod">
          <ac:chgData name="P Wassell" userId="609912a88ec840f0" providerId="LiveId" clId="{CF124DE8-484B-4385-AFE1-953983C12402}" dt="2018-12-29T09:42:12.661" v="229" actId="14100"/>
          <ac:spMkLst>
            <pc:docMk/>
            <pc:sldMk cId="712045319" sldId="256"/>
            <ac:spMk id="11" creationId="{F8559156-9C18-429E-B196-BAF9F47F4228}"/>
          </ac:spMkLst>
        </pc:spChg>
        <pc:spChg chg="add mod">
          <ac:chgData name="P Wassell" userId="609912a88ec840f0" providerId="LiveId" clId="{CF124DE8-484B-4385-AFE1-953983C12402}" dt="2018-12-29T09:42:15.770" v="230" actId="1076"/>
          <ac:spMkLst>
            <pc:docMk/>
            <pc:sldMk cId="712045319" sldId="256"/>
            <ac:spMk id="12" creationId="{2F8B0AFA-9396-48E0-9540-363EDE039C34}"/>
          </ac:spMkLst>
        </pc:spChg>
        <pc:spChg chg="add mod">
          <ac:chgData name="P Wassell" userId="609912a88ec840f0" providerId="LiveId" clId="{CF124DE8-484B-4385-AFE1-953983C12402}" dt="2018-12-29T09:42:30.655" v="243" actId="20577"/>
          <ac:spMkLst>
            <pc:docMk/>
            <pc:sldMk cId="712045319" sldId="256"/>
            <ac:spMk id="13" creationId="{5745B203-C9FC-409B-830C-90CB7312400A}"/>
          </ac:spMkLst>
        </pc:spChg>
        <pc:spChg chg="add mod">
          <ac:chgData name="P Wassell" userId="609912a88ec840f0" providerId="LiveId" clId="{CF124DE8-484B-4385-AFE1-953983C12402}" dt="2018-12-29T09:56:41.417" v="293" actId="14100"/>
          <ac:spMkLst>
            <pc:docMk/>
            <pc:sldMk cId="712045319" sldId="256"/>
            <ac:spMk id="14" creationId="{1412BFA9-2105-4BE2-B421-B22C9F29095F}"/>
          </ac:spMkLst>
        </pc:spChg>
        <pc:spChg chg="add mod">
          <ac:chgData name="P Wassell" userId="609912a88ec840f0" providerId="LiveId" clId="{CF124DE8-484B-4385-AFE1-953983C12402}" dt="2018-12-29T09:56:43.932" v="294" actId="1076"/>
          <ac:spMkLst>
            <pc:docMk/>
            <pc:sldMk cId="712045319" sldId="256"/>
            <ac:spMk id="15" creationId="{1210A77E-38E9-4D8E-9635-FB509C3B3B9B}"/>
          </ac:spMkLst>
        </pc:spChg>
        <pc:spChg chg="add mod">
          <ac:chgData name="P Wassell" userId="609912a88ec840f0" providerId="LiveId" clId="{CF124DE8-484B-4385-AFE1-953983C12402}" dt="2018-12-29T09:56:46.994" v="295" actId="14100"/>
          <ac:spMkLst>
            <pc:docMk/>
            <pc:sldMk cId="712045319" sldId="256"/>
            <ac:spMk id="16" creationId="{39625C55-CF1C-4A28-B0B4-D489F6C6C805}"/>
          </ac:spMkLst>
        </pc:spChg>
        <pc:spChg chg="add mod">
          <ac:chgData name="P Wassell" userId="609912a88ec840f0" providerId="LiveId" clId="{CF124DE8-484B-4385-AFE1-953983C12402}" dt="2018-12-29T10:28:00.526" v="751" actId="1076"/>
          <ac:spMkLst>
            <pc:docMk/>
            <pc:sldMk cId="712045319" sldId="256"/>
            <ac:spMk id="18" creationId="{999F99C8-D08D-4582-9B24-ACE8AFFE2344}"/>
          </ac:spMkLst>
        </pc:spChg>
        <pc:picChg chg="add mod ord">
          <ac:chgData name="P Wassell" userId="609912a88ec840f0" providerId="LiveId" clId="{CF124DE8-484B-4385-AFE1-953983C12402}" dt="2018-12-29T10:01:17.999" v="316" actId="167"/>
          <ac:picMkLst>
            <pc:docMk/>
            <pc:sldMk cId="712045319" sldId="256"/>
            <ac:picMk id="17" creationId="{4097F06A-2DB2-4261-9AF3-DF6FB57C46EA}"/>
          </ac:picMkLst>
        </pc:picChg>
      </pc:sldChg>
      <pc:sldChg chg="modSp add setBg">
        <pc:chgData name="P Wassell" userId="609912a88ec840f0" providerId="LiveId" clId="{CF124DE8-484B-4385-AFE1-953983C12402}" dt="2018-12-29T10:29:28.620" v="778" actId="403"/>
        <pc:sldMkLst>
          <pc:docMk/>
          <pc:sldMk cId="1194433268" sldId="257"/>
        </pc:sldMkLst>
        <pc:spChg chg="mod">
          <ac:chgData name="P Wassell" userId="609912a88ec840f0" providerId="LiveId" clId="{CF124DE8-484B-4385-AFE1-953983C12402}" dt="2018-12-29T09:33:44.667" v="87" actId="692"/>
          <ac:spMkLst>
            <pc:docMk/>
            <pc:sldMk cId="1194433268" sldId="257"/>
            <ac:spMk id="2" creationId="{58D2C427-7480-4C7F-B12D-FF87F5039A36}"/>
          </ac:spMkLst>
        </pc:spChg>
        <pc:spChg chg="mod">
          <ac:chgData name="P Wassell" userId="609912a88ec840f0" providerId="LiveId" clId="{CF124DE8-484B-4385-AFE1-953983C12402}" dt="2018-12-29T10:29:28.620" v="778" actId="403"/>
          <ac:spMkLst>
            <pc:docMk/>
            <pc:sldMk cId="1194433268" sldId="257"/>
            <ac:spMk id="3" creationId="{1EF444A2-B7CE-47C8-AA4B-E962D8A80316}"/>
          </ac:spMkLst>
        </pc:spChg>
      </pc:sldChg>
      <pc:sldChg chg="modSp add del">
        <pc:chgData name="P Wassell" userId="609912a88ec840f0" providerId="LiveId" clId="{CF124DE8-484B-4385-AFE1-953983C12402}" dt="2018-12-29T10:30:23.810" v="779" actId="2696"/>
        <pc:sldMkLst>
          <pc:docMk/>
          <pc:sldMk cId="1761829473" sldId="258"/>
        </pc:sldMkLst>
        <pc:spChg chg="mod">
          <ac:chgData name="P Wassell" userId="609912a88ec840f0" providerId="LiveId" clId="{CF124DE8-484B-4385-AFE1-953983C12402}" dt="2018-12-29T09:24:23.994" v="30" actId="20577"/>
          <ac:spMkLst>
            <pc:docMk/>
            <pc:sldMk cId="1761829473" sldId="258"/>
            <ac:spMk id="2" creationId="{4C492B83-1C3A-44EE-BE98-1563EE7F19F8}"/>
          </ac:spMkLst>
        </pc:spChg>
        <pc:spChg chg="mod">
          <ac:chgData name="P Wassell" userId="609912a88ec840f0" providerId="LiveId" clId="{CF124DE8-484B-4385-AFE1-953983C12402}" dt="2018-12-29T10:28:44.349" v="753" actId="27636"/>
          <ac:spMkLst>
            <pc:docMk/>
            <pc:sldMk cId="1761829473" sldId="258"/>
            <ac:spMk id="3" creationId="{1ECCC677-045C-446F-BD2C-133759AD9F4E}"/>
          </ac:spMkLst>
        </pc:spChg>
      </pc:sldChg>
      <pc:sldChg chg="modSp add del">
        <pc:chgData name="P Wassell" userId="609912a88ec840f0" providerId="LiveId" clId="{CF124DE8-484B-4385-AFE1-953983C12402}" dt="2018-12-29T10:58:57.707" v="3375" actId="2696"/>
        <pc:sldMkLst>
          <pc:docMk/>
          <pc:sldMk cId="2900369836" sldId="259"/>
        </pc:sldMkLst>
        <pc:spChg chg="mod">
          <ac:chgData name="P Wassell" userId="609912a88ec840f0" providerId="LiveId" clId="{CF124DE8-484B-4385-AFE1-953983C12402}" dt="2018-12-29T09:25:33.197" v="37" actId="27636"/>
          <ac:spMkLst>
            <pc:docMk/>
            <pc:sldMk cId="2900369836" sldId="259"/>
            <ac:spMk id="3" creationId="{5AD3FDC9-6F98-4F0B-B356-55DF77372BD6}"/>
          </ac:spMkLst>
        </pc:spChg>
      </pc:sldChg>
      <pc:sldChg chg="addSp modSp add setBg">
        <pc:chgData name="P Wassell" userId="609912a88ec840f0" providerId="LiveId" clId="{CF124DE8-484B-4385-AFE1-953983C12402}" dt="2018-12-29T10:58:19.698" v="3374" actId="14100"/>
        <pc:sldMkLst>
          <pc:docMk/>
          <pc:sldMk cId="3335270341" sldId="260"/>
        </pc:sldMkLst>
        <pc:spChg chg="mod">
          <ac:chgData name="P Wassell" userId="609912a88ec840f0" providerId="LiveId" clId="{CF124DE8-484B-4385-AFE1-953983C12402}" dt="2018-12-29T10:47:12.146" v="2472" actId="14861"/>
          <ac:spMkLst>
            <pc:docMk/>
            <pc:sldMk cId="3335270341" sldId="260"/>
            <ac:spMk id="2" creationId="{4610985C-9D2F-4376-AAB1-94EE43232B07}"/>
          </ac:spMkLst>
        </pc:spChg>
        <pc:spChg chg="mod">
          <ac:chgData name="P Wassell" userId="609912a88ec840f0" providerId="LiveId" clId="{CF124DE8-484B-4385-AFE1-953983C12402}" dt="2018-12-29T10:57:35.298" v="3369" actId="113"/>
          <ac:spMkLst>
            <pc:docMk/>
            <pc:sldMk cId="3335270341" sldId="260"/>
            <ac:spMk id="3" creationId="{5440379F-20EE-4AB8-AE49-8C805B61D820}"/>
          </ac:spMkLst>
        </pc:spChg>
        <pc:spChg chg="add mod">
          <ac:chgData name="P Wassell" userId="609912a88ec840f0" providerId="LiveId" clId="{CF124DE8-484B-4385-AFE1-953983C12402}" dt="2018-12-29T10:56:19.941" v="3275" actId="14861"/>
          <ac:spMkLst>
            <pc:docMk/>
            <pc:sldMk cId="3335270341" sldId="260"/>
            <ac:spMk id="4" creationId="{AE6444C7-6056-44BF-A402-FABD39A99F25}"/>
          </ac:spMkLst>
        </pc:spChg>
        <pc:spChg chg="add mod">
          <ac:chgData name="P Wassell" userId="609912a88ec840f0" providerId="LiveId" clId="{CF124DE8-484B-4385-AFE1-953983C12402}" dt="2018-12-29T10:56:19.941" v="3275" actId="14861"/>
          <ac:spMkLst>
            <pc:docMk/>
            <pc:sldMk cId="3335270341" sldId="260"/>
            <ac:spMk id="5" creationId="{56B28969-C43F-435B-A19F-E4F160813514}"/>
          </ac:spMkLst>
        </pc:spChg>
        <pc:spChg chg="add mod">
          <ac:chgData name="P Wassell" userId="609912a88ec840f0" providerId="LiveId" clId="{CF124DE8-484B-4385-AFE1-953983C12402}" dt="2018-12-29T10:57:42.047" v="3370" actId="14861"/>
          <ac:spMkLst>
            <pc:docMk/>
            <pc:sldMk cId="3335270341" sldId="260"/>
            <ac:spMk id="6" creationId="{D48C23D8-BC54-4432-9554-8ECA9A8EFCE6}"/>
          </ac:spMkLst>
        </pc:spChg>
        <pc:picChg chg="add mod">
          <ac:chgData name="P Wassell" userId="609912a88ec840f0" providerId="LiveId" clId="{CF124DE8-484B-4385-AFE1-953983C12402}" dt="2018-12-29T10:58:19.698" v="3374" actId="14100"/>
          <ac:picMkLst>
            <pc:docMk/>
            <pc:sldMk cId="3335270341" sldId="260"/>
            <ac:picMk id="8" creationId="{2C4B5F3E-D8C6-478B-BDF4-69EB03CD00B4}"/>
          </ac:picMkLst>
        </pc:picChg>
      </pc:sldChg>
      <pc:sldChg chg="addSp delSp modSp add">
        <pc:chgData name="P Wassell" userId="609912a88ec840f0" providerId="LiveId" clId="{CF124DE8-484B-4385-AFE1-953983C12402}" dt="2018-12-29T10:25:23.454" v="496" actId="14861"/>
        <pc:sldMkLst>
          <pc:docMk/>
          <pc:sldMk cId="2604914350" sldId="261"/>
        </pc:sldMkLst>
        <pc:spChg chg="del">
          <ac:chgData name="P Wassell" userId="609912a88ec840f0" providerId="LiveId" clId="{CF124DE8-484B-4385-AFE1-953983C12402}" dt="2018-12-29T10:02:55.632" v="319" actId="478"/>
          <ac:spMkLst>
            <pc:docMk/>
            <pc:sldMk cId="2604914350" sldId="261"/>
            <ac:spMk id="2" creationId="{70CDC582-342D-4DC2-B90E-181457F0C5AD}"/>
          </ac:spMkLst>
        </pc:spChg>
        <pc:spChg chg="del">
          <ac:chgData name="P Wassell" userId="609912a88ec840f0" providerId="LiveId" clId="{CF124DE8-484B-4385-AFE1-953983C12402}" dt="2018-12-29T10:02:54.008" v="318" actId="478"/>
          <ac:spMkLst>
            <pc:docMk/>
            <pc:sldMk cId="2604914350" sldId="261"/>
            <ac:spMk id="3" creationId="{EF6711D8-8688-4E3A-93AD-B47E6DE4D8DE}"/>
          </ac:spMkLst>
        </pc:spChg>
        <pc:spChg chg="add mod">
          <ac:chgData name="P Wassell" userId="609912a88ec840f0" providerId="LiveId" clId="{CF124DE8-484B-4385-AFE1-953983C12402}" dt="2018-12-29T10:25:23.454" v="496" actId="14861"/>
          <ac:spMkLst>
            <pc:docMk/>
            <pc:sldMk cId="2604914350" sldId="261"/>
            <ac:spMk id="4" creationId="{735742D7-385D-462F-B2AB-1A913D0C5EDF}"/>
          </ac:spMkLst>
        </pc:spChg>
        <pc:spChg chg="add mod">
          <ac:chgData name="P Wassell" userId="609912a88ec840f0" providerId="LiveId" clId="{CF124DE8-484B-4385-AFE1-953983C12402}" dt="2018-12-29T10:25:23.454" v="496" actId="14861"/>
          <ac:spMkLst>
            <pc:docMk/>
            <pc:sldMk cId="2604914350" sldId="261"/>
            <ac:spMk id="5" creationId="{0545FB6C-6CC4-492D-8AC2-44085F4A5DC2}"/>
          </ac:spMkLst>
        </pc:spChg>
        <pc:spChg chg="add mod">
          <ac:chgData name="P Wassell" userId="609912a88ec840f0" providerId="LiveId" clId="{CF124DE8-484B-4385-AFE1-953983C12402}" dt="2018-12-29T10:25:23.454" v="496" actId="14861"/>
          <ac:spMkLst>
            <pc:docMk/>
            <pc:sldMk cId="2604914350" sldId="261"/>
            <ac:spMk id="6" creationId="{ACFEAD3E-775E-4CB9-9C91-5B4C13BBFB5E}"/>
          </ac:spMkLst>
        </pc:spChg>
        <pc:spChg chg="add mod">
          <ac:chgData name="P Wassell" userId="609912a88ec840f0" providerId="LiveId" clId="{CF124DE8-484B-4385-AFE1-953983C12402}" dt="2018-12-29T10:25:23.454" v="496" actId="14861"/>
          <ac:spMkLst>
            <pc:docMk/>
            <pc:sldMk cId="2604914350" sldId="261"/>
            <ac:spMk id="7" creationId="{61BC3DF4-435A-4970-A5FA-67FB9CA1E1EA}"/>
          </ac:spMkLst>
        </pc:spChg>
        <pc:spChg chg="add mod">
          <ac:chgData name="P Wassell" userId="609912a88ec840f0" providerId="LiveId" clId="{CF124DE8-484B-4385-AFE1-953983C12402}" dt="2018-12-29T10:25:23.454" v="496" actId="14861"/>
          <ac:spMkLst>
            <pc:docMk/>
            <pc:sldMk cId="2604914350" sldId="261"/>
            <ac:spMk id="8" creationId="{7170C943-6CB5-404C-9CDB-9DA2C08FD106}"/>
          </ac:spMkLst>
        </pc:spChg>
        <pc:spChg chg="add mod">
          <ac:chgData name="P Wassell" userId="609912a88ec840f0" providerId="LiveId" clId="{CF124DE8-484B-4385-AFE1-953983C12402}" dt="2018-12-29T10:25:23.454" v="496" actId="14861"/>
          <ac:spMkLst>
            <pc:docMk/>
            <pc:sldMk cId="2604914350" sldId="261"/>
            <ac:spMk id="9" creationId="{39767B7A-6FB2-4C0D-B765-5E87F32237B2}"/>
          </ac:spMkLst>
        </pc:spChg>
        <pc:spChg chg="add del mod">
          <ac:chgData name="P Wassell" userId="609912a88ec840f0" providerId="LiveId" clId="{CF124DE8-484B-4385-AFE1-953983C12402}" dt="2018-12-29T10:14:44.148" v="377" actId="478"/>
          <ac:spMkLst>
            <pc:docMk/>
            <pc:sldMk cId="2604914350" sldId="261"/>
            <ac:spMk id="10" creationId="{07229114-F73F-42E0-9A8E-17081C6E725A}"/>
          </ac:spMkLst>
        </pc:spChg>
        <pc:spChg chg="add del mod">
          <ac:chgData name="P Wassell" userId="609912a88ec840f0" providerId="LiveId" clId="{CF124DE8-484B-4385-AFE1-953983C12402}" dt="2018-12-29T10:14:44.148" v="377" actId="478"/>
          <ac:spMkLst>
            <pc:docMk/>
            <pc:sldMk cId="2604914350" sldId="261"/>
            <ac:spMk id="11" creationId="{A84E3185-4608-4470-AEDB-DF3276A6E052}"/>
          </ac:spMkLst>
        </pc:spChg>
        <pc:spChg chg="add mod">
          <ac:chgData name="P Wassell" userId="609912a88ec840f0" providerId="LiveId" clId="{CF124DE8-484B-4385-AFE1-953983C12402}" dt="2018-12-29T10:22:19.943" v="403" actId="20577"/>
          <ac:spMkLst>
            <pc:docMk/>
            <pc:sldMk cId="2604914350" sldId="261"/>
            <ac:spMk id="12" creationId="{5FE1616D-E1A1-4320-9DA4-E4A39C21C0E3}"/>
          </ac:spMkLst>
        </pc:spChg>
        <pc:spChg chg="add mod">
          <ac:chgData name="P Wassell" userId="609912a88ec840f0" providerId="LiveId" clId="{CF124DE8-484B-4385-AFE1-953983C12402}" dt="2018-12-29T10:22:44.781" v="413" actId="14100"/>
          <ac:spMkLst>
            <pc:docMk/>
            <pc:sldMk cId="2604914350" sldId="261"/>
            <ac:spMk id="13" creationId="{45EF575A-4D90-4638-AACA-72F10A19DBF8}"/>
          </ac:spMkLst>
        </pc:spChg>
        <pc:spChg chg="add mod">
          <ac:chgData name="P Wassell" userId="609912a88ec840f0" providerId="LiveId" clId="{CF124DE8-484B-4385-AFE1-953983C12402}" dt="2018-12-29T10:20:36.559" v="386" actId="1076"/>
          <ac:spMkLst>
            <pc:docMk/>
            <pc:sldMk cId="2604914350" sldId="261"/>
            <ac:spMk id="14" creationId="{2017DD99-1AD9-403B-B85B-36284A7C975B}"/>
          </ac:spMkLst>
        </pc:spChg>
        <pc:spChg chg="add mod">
          <ac:chgData name="P Wassell" userId="609912a88ec840f0" providerId="LiveId" clId="{CF124DE8-484B-4385-AFE1-953983C12402}" dt="2018-12-29T10:20:42.620" v="388" actId="14100"/>
          <ac:spMkLst>
            <pc:docMk/>
            <pc:sldMk cId="2604914350" sldId="261"/>
            <ac:spMk id="15" creationId="{E8472632-A2D9-4225-AB36-8AD8C6421334}"/>
          </ac:spMkLst>
        </pc:spChg>
        <pc:spChg chg="add mod">
          <ac:chgData name="P Wassell" userId="609912a88ec840f0" providerId="LiveId" clId="{CF124DE8-484B-4385-AFE1-953983C12402}" dt="2018-12-29T10:21:16.690" v="395" actId="14100"/>
          <ac:spMkLst>
            <pc:docMk/>
            <pc:sldMk cId="2604914350" sldId="261"/>
            <ac:spMk id="16" creationId="{2BE9B04E-646A-487D-8955-9DB5EB84081A}"/>
          </ac:spMkLst>
        </pc:spChg>
        <pc:spChg chg="add mod">
          <ac:chgData name="P Wassell" userId="609912a88ec840f0" providerId="LiveId" clId="{CF124DE8-484B-4385-AFE1-953983C12402}" dt="2018-12-29T10:21:45.136" v="399" actId="404"/>
          <ac:spMkLst>
            <pc:docMk/>
            <pc:sldMk cId="2604914350" sldId="261"/>
            <ac:spMk id="17" creationId="{F73909F3-7799-4315-92E6-B176B8623BD0}"/>
          </ac:spMkLst>
        </pc:spChg>
        <pc:spChg chg="add mod">
          <ac:chgData name="P Wassell" userId="609912a88ec840f0" providerId="LiveId" clId="{CF124DE8-484B-4385-AFE1-953983C12402}" dt="2018-12-29T10:25:14.610" v="495" actId="14861"/>
          <ac:spMkLst>
            <pc:docMk/>
            <pc:sldMk cId="2604914350" sldId="261"/>
            <ac:spMk id="18" creationId="{A2C1FDC6-0036-4D8D-A2A6-E00AEC6C456F}"/>
          </ac:spMkLst>
        </pc:spChg>
      </pc:sldChg>
      <pc:sldChg chg="addSp delSp modSp add">
        <pc:chgData name="P Wassell" userId="609912a88ec840f0" providerId="LiveId" clId="{CF124DE8-484B-4385-AFE1-953983C12402}" dt="2018-12-29T10:46:10.407" v="2370" actId="14100"/>
        <pc:sldMkLst>
          <pc:docMk/>
          <pc:sldMk cId="2407301267" sldId="262"/>
        </pc:sldMkLst>
        <pc:spChg chg="del">
          <ac:chgData name="P Wassell" userId="609912a88ec840f0" providerId="LiveId" clId="{CF124DE8-484B-4385-AFE1-953983C12402}" dt="2018-12-29T10:31:10.643" v="782" actId="478"/>
          <ac:spMkLst>
            <pc:docMk/>
            <pc:sldMk cId="2407301267" sldId="262"/>
            <ac:spMk id="2" creationId="{BAF46C30-2687-42BA-B88F-A5F09E3CBD67}"/>
          </ac:spMkLst>
        </pc:spChg>
        <pc:spChg chg="del">
          <ac:chgData name="P Wassell" userId="609912a88ec840f0" providerId="LiveId" clId="{CF124DE8-484B-4385-AFE1-953983C12402}" dt="2018-12-29T10:31:07.863" v="781" actId="478"/>
          <ac:spMkLst>
            <pc:docMk/>
            <pc:sldMk cId="2407301267" sldId="262"/>
            <ac:spMk id="3" creationId="{B7520DEA-BA57-40BA-9706-F4C8BC99BB4B}"/>
          </ac:spMkLst>
        </pc:spChg>
        <pc:spChg chg="add mod">
          <ac:chgData name="P Wassell" userId="609912a88ec840f0" providerId="LiveId" clId="{CF124DE8-484B-4385-AFE1-953983C12402}" dt="2018-12-29T10:31:27.063" v="788" actId="2711"/>
          <ac:spMkLst>
            <pc:docMk/>
            <pc:sldMk cId="2407301267" sldId="262"/>
            <ac:spMk id="4" creationId="{F7973A89-D656-4852-AD11-E9D1C363FEF2}"/>
          </ac:spMkLst>
        </pc:spChg>
        <pc:spChg chg="add mod">
          <ac:chgData name="P Wassell" userId="609912a88ec840f0" providerId="LiveId" clId="{CF124DE8-484B-4385-AFE1-953983C12402}" dt="2018-12-29T10:46:07.705" v="2369" actId="14100"/>
          <ac:spMkLst>
            <pc:docMk/>
            <pc:sldMk cId="2407301267" sldId="262"/>
            <ac:spMk id="7" creationId="{8A62EEDE-D695-4091-85B3-D2B6AE4C2895}"/>
          </ac:spMkLst>
        </pc:spChg>
        <pc:spChg chg="add mod">
          <ac:chgData name="P Wassell" userId="609912a88ec840f0" providerId="LiveId" clId="{CF124DE8-484B-4385-AFE1-953983C12402}" dt="2018-12-29T10:37:38.156" v="1473" actId="20577"/>
          <ac:spMkLst>
            <pc:docMk/>
            <pc:sldMk cId="2407301267" sldId="262"/>
            <ac:spMk id="9" creationId="{5FD99B3A-C84D-4591-A68F-09FA08B7170D}"/>
          </ac:spMkLst>
        </pc:spChg>
        <pc:spChg chg="add mod">
          <ac:chgData name="P Wassell" userId="609912a88ec840f0" providerId="LiveId" clId="{CF124DE8-484B-4385-AFE1-953983C12402}" dt="2018-12-29T10:39:00.653" v="1761" actId="20577"/>
          <ac:spMkLst>
            <pc:docMk/>
            <pc:sldMk cId="2407301267" sldId="262"/>
            <ac:spMk id="10" creationId="{5115647D-6D9C-43E3-A284-102A1CCC7F35}"/>
          </ac:spMkLst>
        </pc:spChg>
        <pc:spChg chg="add mod">
          <ac:chgData name="P Wassell" userId="609912a88ec840f0" providerId="LiveId" clId="{CF124DE8-484B-4385-AFE1-953983C12402}" dt="2018-12-29T10:41:27.752" v="1982" actId="20577"/>
          <ac:spMkLst>
            <pc:docMk/>
            <pc:sldMk cId="2407301267" sldId="262"/>
            <ac:spMk id="13" creationId="{FC49E89A-527E-406D-A5A0-49D44B434289}"/>
          </ac:spMkLst>
        </pc:spChg>
        <pc:spChg chg="add mod">
          <ac:chgData name="P Wassell" userId="609912a88ec840f0" providerId="LiveId" clId="{CF124DE8-484B-4385-AFE1-953983C12402}" dt="2018-12-29T10:43:26.383" v="2198" actId="20577"/>
          <ac:spMkLst>
            <pc:docMk/>
            <pc:sldMk cId="2407301267" sldId="262"/>
            <ac:spMk id="16" creationId="{09010D5E-503F-4DF7-AEC5-B362263E60D6}"/>
          </ac:spMkLst>
        </pc:spChg>
        <pc:spChg chg="add mod">
          <ac:chgData name="P Wassell" userId="609912a88ec840f0" providerId="LiveId" clId="{CF124DE8-484B-4385-AFE1-953983C12402}" dt="2018-12-29T10:45:34.431" v="2364" actId="20577"/>
          <ac:spMkLst>
            <pc:docMk/>
            <pc:sldMk cId="2407301267" sldId="262"/>
            <ac:spMk id="19" creationId="{A3C53CBE-B130-4918-9899-2825859B2FEF}"/>
          </ac:spMkLst>
        </pc:spChg>
        <pc:cxnChg chg="add mod">
          <ac:chgData name="P Wassell" userId="609912a88ec840f0" providerId="LiveId" clId="{CF124DE8-484B-4385-AFE1-953983C12402}" dt="2018-12-29T10:46:10.407" v="2370" actId="14100"/>
          <ac:cxnSpMkLst>
            <pc:docMk/>
            <pc:sldMk cId="2407301267" sldId="262"/>
            <ac:cxnSpMk id="6" creationId="{ACC275F8-EB27-4FBE-BA96-B512FFFCC731}"/>
          </ac:cxnSpMkLst>
        </pc:cxnChg>
        <pc:cxnChg chg="add mod">
          <ac:chgData name="P Wassell" userId="609912a88ec840f0" providerId="LiveId" clId="{CF124DE8-484B-4385-AFE1-953983C12402}" dt="2018-12-29T10:36:37.715" v="1201" actId="1076"/>
          <ac:cxnSpMkLst>
            <pc:docMk/>
            <pc:sldMk cId="2407301267" sldId="262"/>
            <ac:cxnSpMk id="8" creationId="{168350C3-0C68-42FD-9FFC-C377EC325F26}"/>
          </ac:cxnSpMkLst>
        </pc:cxnChg>
        <pc:cxnChg chg="add mod">
          <ac:chgData name="P Wassell" userId="609912a88ec840f0" providerId="LiveId" clId="{CF124DE8-484B-4385-AFE1-953983C12402}" dt="2018-12-29T10:40:12.839" v="1764" actId="14100"/>
          <ac:cxnSpMkLst>
            <pc:docMk/>
            <pc:sldMk cId="2407301267" sldId="262"/>
            <ac:cxnSpMk id="11" creationId="{C957D30D-269C-4EC0-8A2B-5C92E082FAE2}"/>
          </ac:cxnSpMkLst>
        </pc:cxnChg>
        <pc:cxnChg chg="add mod">
          <ac:chgData name="P Wassell" userId="609912a88ec840f0" providerId="LiveId" clId="{CF124DE8-484B-4385-AFE1-953983C12402}" dt="2018-12-29T10:41:38.968" v="1985" actId="14100"/>
          <ac:cxnSpMkLst>
            <pc:docMk/>
            <pc:sldMk cId="2407301267" sldId="262"/>
            <ac:cxnSpMk id="14" creationId="{983ADAD1-2383-4373-89E6-326362D9A268}"/>
          </ac:cxnSpMkLst>
        </pc:cxnChg>
        <pc:cxnChg chg="add mod">
          <ac:chgData name="P Wassell" userId="609912a88ec840f0" providerId="LiveId" clId="{CF124DE8-484B-4385-AFE1-953983C12402}" dt="2018-12-29T10:43:34.709" v="2201" actId="14100"/>
          <ac:cxnSpMkLst>
            <pc:docMk/>
            <pc:sldMk cId="2407301267" sldId="262"/>
            <ac:cxnSpMk id="17" creationId="{8993274B-685B-494C-AE97-99F265DB613B}"/>
          </ac:cxnSpMkLst>
        </pc:cxnChg>
        <pc:cxnChg chg="add mod">
          <ac:chgData name="P Wassell" userId="609912a88ec840f0" providerId="LiveId" clId="{CF124DE8-484B-4385-AFE1-953983C12402}" dt="2018-12-29T10:45:55.317" v="2368" actId="14100"/>
          <ac:cxnSpMkLst>
            <pc:docMk/>
            <pc:sldMk cId="2407301267" sldId="262"/>
            <ac:cxnSpMk id="20" creationId="{CEAB63BB-18B9-4383-95C6-3B8826E1E8F3}"/>
          </ac:cxnSpMkLst>
        </pc:cxnChg>
      </pc:sldChg>
      <pc:sldChg chg="delSp modSp">
        <pc:chgData name="P Wassell" userId="609912a88ec840f0" providerId="LiveId" clId="{CF124DE8-484B-4385-AFE1-953983C12402}" dt="2018-12-29T11:08:27.995" v="4243" actId="1076"/>
        <pc:sldMkLst>
          <pc:docMk/>
          <pc:sldMk cId="2584791465" sldId="263"/>
        </pc:sldMkLst>
        <pc:spChg chg="mod">
          <ac:chgData name="P Wassell" userId="609912a88ec840f0" providerId="LiveId" clId="{CF124DE8-484B-4385-AFE1-953983C12402}" dt="2018-12-29T11:07:04.981" v="3953" actId="13926"/>
          <ac:spMkLst>
            <pc:docMk/>
            <pc:sldMk cId="2584791465" sldId="263"/>
            <ac:spMk id="4" creationId="{F7973A89-D656-4852-AD11-E9D1C363FEF2}"/>
          </ac:spMkLst>
        </pc:spChg>
        <pc:spChg chg="mod">
          <ac:chgData name="P Wassell" userId="609912a88ec840f0" providerId="LiveId" clId="{CF124DE8-484B-4385-AFE1-953983C12402}" dt="2018-12-29T11:08:27.995" v="4243" actId="1076"/>
          <ac:spMkLst>
            <pc:docMk/>
            <pc:sldMk cId="2584791465" sldId="263"/>
            <ac:spMk id="7" creationId="{8A62EEDE-D695-4091-85B3-D2B6AE4C2895}"/>
          </ac:spMkLst>
        </pc:spChg>
        <pc:spChg chg="del">
          <ac:chgData name="P Wassell" userId="609912a88ec840f0" providerId="LiveId" clId="{CF124DE8-484B-4385-AFE1-953983C12402}" dt="2018-12-29T11:03:54.328" v="3628" actId="478"/>
          <ac:spMkLst>
            <pc:docMk/>
            <pc:sldMk cId="2584791465" sldId="263"/>
            <ac:spMk id="9" creationId="{5FD99B3A-C84D-4591-A68F-09FA08B7170D}"/>
          </ac:spMkLst>
        </pc:spChg>
        <pc:spChg chg="del">
          <ac:chgData name="P Wassell" userId="609912a88ec840f0" providerId="LiveId" clId="{CF124DE8-484B-4385-AFE1-953983C12402}" dt="2018-12-29T11:03:54.328" v="3628" actId="478"/>
          <ac:spMkLst>
            <pc:docMk/>
            <pc:sldMk cId="2584791465" sldId="263"/>
            <ac:spMk id="10" creationId="{5115647D-6D9C-43E3-A284-102A1CCC7F35}"/>
          </ac:spMkLst>
        </pc:spChg>
        <pc:spChg chg="del">
          <ac:chgData name="P Wassell" userId="609912a88ec840f0" providerId="LiveId" clId="{CF124DE8-484B-4385-AFE1-953983C12402}" dt="2018-12-29T11:03:54.328" v="3628" actId="478"/>
          <ac:spMkLst>
            <pc:docMk/>
            <pc:sldMk cId="2584791465" sldId="263"/>
            <ac:spMk id="13" creationId="{FC49E89A-527E-406D-A5A0-49D44B434289}"/>
          </ac:spMkLst>
        </pc:spChg>
        <pc:spChg chg="del">
          <ac:chgData name="P Wassell" userId="609912a88ec840f0" providerId="LiveId" clId="{CF124DE8-484B-4385-AFE1-953983C12402}" dt="2018-12-29T11:03:54.328" v="3628" actId="478"/>
          <ac:spMkLst>
            <pc:docMk/>
            <pc:sldMk cId="2584791465" sldId="263"/>
            <ac:spMk id="16" creationId="{09010D5E-503F-4DF7-AEC5-B362263E60D6}"/>
          </ac:spMkLst>
        </pc:spChg>
        <pc:spChg chg="del">
          <ac:chgData name="P Wassell" userId="609912a88ec840f0" providerId="LiveId" clId="{CF124DE8-484B-4385-AFE1-953983C12402}" dt="2018-12-29T11:03:54.328" v="3628" actId="478"/>
          <ac:spMkLst>
            <pc:docMk/>
            <pc:sldMk cId="2584791465" sldId="263"/>
            <ac:spMk id="19" creationId="{A3C53CBE-B130-4918-9899-2825859B2FEF}"/>
          </ac:spMkLst>
        </pc:spChg>
        <pc:cxnChg chg="del mod">
          <ac:chgData name="P Wassell" userId="609912a88ec840f0" providerId="LiveId" clId="{CF124DE8-484B-4385-AFE1-953983C12402}" dt="2018-12-29T11:04:01.670" v="3629" actId="478"/>
          <ac:cxnSpMkLst>
            <pc:docMk/>
            <pc:sldMk cId="2584791465" sldId="263"/>
            <ac:cxnSpMk id="6" creationId="{ACC275F8-EB27-4FBE-BA96-B512FFFCC731}"/>
          </ac:cxnSpMkLst>
        </pc:cxnChg>
        <pc:cxnChg chg="del">
          <ac:chgData name="P Wassell" userId="609912a88ec840f0" providerId="LiveId" clId="{CF124DE8-484B-4385-AFE1-953983C12402}" dt="2018-12-29T11:04:01.670" v="3629" actId="478"/>
          <ac:cxnSpMkLst>
            <pc:docMk/>
            <pc:sldMk cId="2584791465" sldId="263"/>
            <ac:cxnSpMk id="8" creationId="{168350C3-0C68-42FD-9FFC-C377EC325F26}"/>
          </ac:cxnSpMkLst>
        </pc:cxnChg>
        <pc:cxnChg chg="del mod">
          <ac:chgData name="P Wassell" userId="609912a88ec840f0" providerId="LiveId" clId="{CF124DE8-484B-4385-AFE1-953983C12402}" dt="2018-12-29T11:04:01.670" v="3629" actId="478"/>
          <ac:cxnSpMkLst>
            <pc:docMk/>
            <pc:sldMk cId="2584791465" sldId="263"/>
            <ac:cxnSpMk id="11" creationId="{C957D30D-269C-4EC0-8A2B-5C92E082FAE2}"/>
          </ac:cxnSpMkLst>
        </pc:cxnChg>
        <pc:cxnChg chg="del mod">
          <ac:chgData name="P Wassell" userId="609912a88ec840f0" providerId="LiveId" clId="{CF124DE8-484B-4385-AFE1-953983C12402}" dt="2018-12-29T11:04:01.670" v="3629" actId="478"/>
          <ac:cxnSpMkLst>
            <pc:docMk/>
            <pc:sldMk cId="2584791465" sldId="263"/>
            <ac:cxnSpMk id="14" creationId="{983ADAD1-2383-4373-89E6-326362D9A268}"/>
          </ac:cxnSpMkLst>
        </pc:cxnChg>
        <pc:cxnChg chg="del mod">
          <ac:chgData name="P Wassell" userId="609912a88ec840f0" providerId="LiveId" clId="{CF124DE8-484B-4385-AFE1-953983C12402}" dt="2018-12-29T11:04:01.670" v="3629" actId="478"/>
          <ac:cxnSpMkLst>
            <pc:docMk/>
            <pc:sldMk cId="2584791465" sldId="263"/>
            <ac:cxnSpMk id="17" creationId="{8993274B-685B-494C-AE97-99F265DB613B}"/>
          </ac:cxnSpMkLst>
        </pc:cxnChg>
        <pc:cxnChg chg="del mod">
          <ac:chgData name="P Wassell" userId="609912a88ec840f0" providerId="LiveId" clId="{CF124DE8-484B-4385-AFE1-953983C12402}" dt="2018-12-29T11:04:01.670" v="3629" actId="478"/>
          <ac:cxnSpMkLst>
            <pc:docMk/>
            <pc:sldMk cId="2584791465" sldId="263"/>
            <ac:cxnSpMk id="20" creationId="{CEAB63BB-18B9-4383-95C6-3B8826E1E8F3}"/>
          </ac:cxnSpMkLst>
        </pc:cxnChg>
      </pc:sldChg>
      <pc:sldChg chg="addSp modSp add setBg">
        <pc:chgData name="P Wassell" userId="609912a88ec840f0" providerId="LiveId" clId="{CF124DE8-484B-4385-AFE1-953983C12402}" dt="2018-12-29T11:16:31.403" v="4611" actId="113"/>
        <pc:sldMkLst>
          <pc:docMk/>
          <pc:sldMk cId="1414458855" sldId="264"/>
        </pc:sldMkLst>
        <pc:spChg chg="mod">
          <ac:chgData name="P Wassell" userId="609912a88ec840f0" providerId="LiveId" clId="{CF124DE8-484B-4385-AFE1-953983C12402}" dt="2018-12-29T11:11:51.123" v="4523" actId="14861"/>
          <ac:spMkLst>
            <pc:docMk/>
            <pc:sldMk cId="1414458855" sldId="264"/>
            <ac:spMk id="2" creationId="{C867677D-3D2C-4A76-88CF-85799811A0AA}"/>
          </ac:spMkLst>
        </pc:spChg>
        <pc:spChg chg="mod">
          <ac:chgData name="P Wassell" userId="609912a88ec840f0" providerId="LiveId" clId="{CF124DE8-484B-4385-AFE1-953983C12402}" dt="2018-12-29T11:16:31.403" v="4611" actId="113"/>
          <ac:spMkLst>
            <pc:docMk/>
            <pc:sldMk cId="1414458855" sldId="264"/>
            <ac:spMk id="3" creationId="{97C304A3-AADA-431F-AB17-EC792DEA41CF}"/>
          </ac:spMkLst>
        </pc:spChg>
        <pc:spChg chg="add mod">
          <ac:chgData name="P Wassell" userId="609912a88ec840f0" providerId="LiveId" clId="{CF124DE8-484B-4385-AFE1-953983C12402}" dt="2018-12-29T11:13:50.036" v="4559" actId="403"/>
          <ac:spMkLst>
            <pc:docMk/>
            <pc:sldMk cId="1414458855" sldId="264"/>
            <ac:spMk id="4" creationId="{29F265F1-B513-4687-B24F-17F7B4EB02BB}"/>
          </ac:spMkLst>
        </pc:spChg>
        <pc:spChg chg="add mod">
          <ac:chgData name="P Wassell" userId="609912a88ec840f0" providerId="LiveId" clId="{CF124DE8-484B-4385-AFE1-953983C12402}" dt="2018-12-29T11:14:36.134" v="4586" actId="1076"/>
          <ac:spMkLst>
            <pc:docMk/>
            <pc:sldMk cId="1414458855" sldId="264"/>
            <ac:spMk id="5" creationId="{674E0352-9F4C-443E-97BB-6847C9BF4926}"/>
          </ac:spMkLst>
        </pc:spChg>
        <pc:picChg chg="add mod">
          <ac:chgData name="P Wassell" userId="609912a88ec840f0" providerId="LiveId" clId="{CF124DE8-484B-4385-AFE1-953983C12402}" dt="2018-12-29T11:15:34.022" v="4590" actId="14100"/>
          <ac:picMkLst>
            <pc:docMk/>
            <pc:sldMk cId="1414458855" sldId="264"/>
            <ac:picMk id="7" creationId="{BA3EBEBF-6C70-480B-85EA-E6A7CC42445F}"/>
          </ac:picMkLst>
        </pc:picChg>
        <pc:picChg chg="add mod">
          <ac:chgData name="P Wassell" userId="609912a88ec840f0" providerId="LiveId" clId="{CF124DE8-484B-4385-AFE1-953983C12402}" dt="2018-12-29T11:16:02.063" v="4597" actId="1076"/>
          <ac:picMkLst>
            <pc:docMk/>
            <pc:sldMk cId="1414458855" sldId="264"/>
            <ac:picMk id="9" creationId="{784B0B84-EF4A-4645-8D14-72071A1C9A60}"/>
          </ac:picMkLst>
        </pc:picChg>
      </pc:sldChg>
      <pc:sldChg chg="addSp delSp modSp add setBg">
        <pc:chgData name="P Wassell" userId="609912a88ec840f0" providerId="LiveId" clId="{CF124DE8-484B-4385-AFE1-953983C12402}" dt="2018-12-29T11:23:21.265" v="5210" actId="115"/>
        <pc:sldMkLst>
          <pc:docMk/>
          <pc:sldMk cId="2775515855" sldId="265"/>
        </pc:sldMkLst>
        <pc:spChg chg="mod">
          <ac:chgData name="P Wassell" userId="609912a88ec840f0" providerId="LiveId" clId="{CF124DE8-484B-4385-AFE1-953983C12402}" dt="2018-12-29T11:17:44.902" v="4645" actId="113"/>
          <ac:spMkLst>
            <pc:docMk/>
            <pc:sldMk cId="2775515855" sldId="265"/>
            <ac:spMk id="2" creationId="{57284684-2416-49BF-9415-76DAD97422F0}"/>
          </ac:spMkLst>
        </pc:spChg>
        <pc:spChg chg="del">
          <ac:chgData name="P Wassell" userId="609912a88ec840f0" providerId="LiveId" clId="{CF124DE8-484B-4385-AFE1-953983C12402}" dt="2018-12-29T11:17:46.730" v="4646" actId="478"/>
          <ac:spMkLst>
            <pc:docMk/>
            <pc:sldMk cId="2775515855" sldId="265"/>
            <ac:spMk id="3" creationId="{B58C18AD-D1AE-40D4-B069-EDE7671C0A6C}"/>
          </ac:spMkLst>
        </pc:spChg>
        <pc:spChg chg="add mod">
          <ac:chgData name="P Wassell" userId="609912a88ec840f0" providerId="LiveId" clId="{CF124DE8-484B-4385-AFE1-953983C12402}" dt="2018-12-29T11:22:31.996" v="5198" actId="14861"/>
          <ac:spMkLst>
            <pc:docMk/>
            <pc:sldMk cId="2775515855" sldId="265"/>
            <ac:spMk id="5" creationId="{0C4C13B5-6F63-471B-B070-4BF3CDD17DE6}"/>
          </ac:spMkLst>
        </pc:spChg>
        <pc:graphicFrameChg chg="add mod modGraphic">
          <ac:chgData name="P Wassell" userId="609912a88ec840f0" providerId="LiveId" clId="{CF124DE8-484B-4385-AFE1-953983C12402}" dt="2018-12-29T11:23:21.265" v="5210" actId="115"/>
          <ac:graphicFrameMkLst>
            <pc:docMk/>
            <pc:sldMk cId="2775515855" sldId="265"/>
            <ac:graphicFrameMk id="4" creationId="{409A81E3-29E1-460D-9581-855C9F02CF6E}"/>
          </ac:graphicFrameMkLst>
        </pc:graphicFrameChg>
        <pc:picChg chg="add mod">
          <ac:chgData name="P Wassell" userId="609912a88ec840f0" providerId="LiveId" clId="{CF124DE8-484B-4385-AFE1-953983C12402}" dt="2018-12-29T11:23:05.504" v="5208" actId="1076"/>
          <ac:picMkLst>
            <pc:docMk/>
            <pc:sldMk cId="2775515855" sldId="265"/>
            <ac:picMk id="6" creationId="{80CB5480-F5B0-459C-85A0-F75292E1BDBA}"/>
          </ac:picMkLst>
        </pc:picChg>
        <pc:picChg chg="add mod">
          <ac:chgData name="P Wassell" userId="609912a88ec840f0" providerId="LiveId" clId="{CF124DE8-484B-4385-AFE1-953983C12402}" dt="2018-12-29T11:23:08.862" v="5209" actId="14100"/>
          <ac:picMkLst>
            <pc:docMk/>
            <pc:sldMk cId="2775515855" sldId="265"/>
            <ac:picMk id="7" creationId="{7263DAA0-99D5-4A73-B747-6E96E8BE6432}"/>
          </ac:picMkLst>
        </pc:picChg>
      </pc:sldChg>
      <pc:sldChg chg="addSp delSp modSp add setBg">
        <pc:chgData name="P Wassell" userId="609912a88ec840f0" providerId="LiveId" clId="{CF124DE8-484B-4385-AFE1-953983C12402}" dt="2018-12-29T11:26:06.606" v="5368" actId="1076"/>
        <pc:sldMkLst>
          <pc:docMk/>
          <pc:sldMk cId="408612623" sldId="266"/>
        </pc:sldMkLst>
        <pc:spChg chg="mod">
          <ac:chgData name="P Wassell" userId="609912a88ec840f0" providerId="LiveId" clId="{CF124DE8-484B-4385-AFE1-953983C12402}" dt="2018-12-29T11:24:20.548" v="5335" actId="692"/>
          <ac:spMkLst>
            <pc:docMk/>
            <pc:sldMk cId="408612623" sldId="266"/>
            <ac:spMk id="2" creationId="{0202D582-3EFD-4544-9B8C-172AE1830A73}"/>
          </ac:spMkLst>
        </pc:spChg>
        <pc:spChg chg="del">
          <ac:chgData name="P Wassell" userId="609912a88ec840f0" providerId="LiveId" clId="{CF124DE8-484B-4385-AFE1-953983C12402}" dt="2018-12-29T11:24:25.235" v="5336" actId="478"/>
          <ac:spMkLst>
            <pc:docMk/>
            <pc:sldMk cId="408612623" sldId="266"/>
            <ac:spMk id="3" creationId="{FD9B364B-6FAE-4757-99D7-FEA4D2D24127}"/>
          </ac:spMkLst>
        </pc:spChg>
        <pc:spChg chg="add mod">
          <ac:chgData name="P Wassell" userId="609912a88ec840f0" providerId="LiveId" clId="{CF124DE8-484B-4385-AFE1-953983C12402}" dt="2018-12-29T11:25:16.035" v="5358" actId="14861"/>
          <ac:spMkLst>
            <pc:docMk/>
            <pc:sldMk cId="408612623" sldId="266"/>
            <ac:spMk id="5" creationId="{FE1B5A41-FE2F-482E-850E-3F89FD39B6D7}"/>
          </ac:spMkLst>
        </pc:spChg>
        <pc:picChg chg="add mod ord">
          <ac:chgData name="P Wassell" userId="609912a88ec840f0" providerId="LiveId" clId="{CF124DE8-484B-4385-AFE1-953983C12402}" dt="2018-12-29T11:24:39.075" v="5340" actId="167"/>
          <ac:picMkLst>
            <pc:docMk/>
            <pc:sldMk cId="408612623" sldId="266"/>
            <ac:picMk id="4" creationId="{A480146A-6318-494F-8190-310FE986F0A9}"/>
          </ac:picMkLst>
        </pc:picChg>
        <pc:picChg chg="add mod">
          <ac:chgData name="P Wassell" userId="609912a88ec840f0" providerId="LiveId" clId="{CF124DE8-484B-4385-AFE1-953983C12402}" dt="2018-12-29T11:26:06.606" v="5368" actId="1076"/>
          <ac:picMkLst>
            <pc:docMk/>
            <pc:sldMk cId="408612623" sldId="266"/>
            <ac:picMk id="7" creationId="{79C8330D-BF0B-4E20-A9BF-30D22AAD4B30}"/>
          </ac:picMkLst>
        </pc:picChg>
        <pc:picChg chg="add mod">
          <ac:chgData name="P Wassell" userId="609912a88ec840f0" providerId="LiveId" clId="{CF124DE8-484B-4385-AFE1-953983C12402}" dt="2018-12-29T11:26:05.012" v="5367" actId="1076"/>
          <ac:picMkLst>
            <pc:docMk/>
            <pc:sldMk cId="408612623" sldId="266"/>
            <ac:picMk id="9" creationId="{9D4A70D3-4AD7-487F-8AD3-3DC74F643A6C}"/>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9EB6284-C4D2-444F-BBF6-F69CAC944ECB}" type="datetimeFigureOut">
              <a:rPr lang="en-US" smtClean="0"/>
              <a:pPr/>
              <a:t>10/16/2020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C7A0D626-2454-4658-88D8-0CD74AF293E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161858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3004886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1864091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ounded Rectangle 1"/>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ounded Rectangle 1"/>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ounded Rectangle 1"/>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rcRect/>
          <a:stretch>
            <a:fillRect/>
          </a:stretch>
        </p:blipFill>
        <p:spPr bwMode="auto">
          <a:xfrm>
            <a:off x="8523288" y="6196013"/>
            <a:ext cx="576262" cy="581025"/>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ounded Rectangle 1"/>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Rounded Rectangle 1"/>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329479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26043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159277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623165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2344159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306704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1284551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8A26A-BBAB-4813-9857-84DFD864DDA7}" type="datetimeFigureOut">
              <a:rPr lang="en-GB" smtClean="0"/>
              <a:pPr/>
              <a:t>16/10/2020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D74A02-70FB-4D0D-AFA8-3CB95143F883}" type="slidenum">
              <a:rPr lang="en-GB" smtClean="0"/>
              <a:pPr/>
              <a:t>‹#›</a:t>
            </a:fld>
            <a:endParaRPr lang="en-GB"/>
          </a:p>
        </p:txBody>
      </p:sp>
    </p:spTree>
    <p:extLst>
      <p:ext uri="{BB962C8B-B14F-4D97-AF65-F5344CB8AC3E}">
        <p14:creationId xmlns:p14="http://schemas.microsoft.com/office/powerpoint/2010/main" val="326805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8A26A-BBAB-4813-9857-84DFD864DDA7}" type="datetimeFigureOut">
              <a:rPr lang="en-GB" smtClean="0"/>
              <a:pPr/>
              <a:t>16/10/2020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74A02-70FB-4D0D-AFA8-3CB95143F883}" type="slidenum">
              <a:rPr lang="en-GB" smtClean="0"/>
              <a:pPr/>
              <a:t>‹#›</a:t>
            </a:fld>
            <a:endParaRPr lang="en-GB"/>
          </a:p>
        </p:txBody>
      </p:sp>
    </p:spTree>
    <p:extLst>
      <p:ext uri="{BB962C8B-B14F-4D97-AF65-F5344CB8AC3E}">
        <p14:creationId xmlns:p14="http://schemas.microsoft.com/office/powerpoint/2010/main" val="1685589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7" r:id="rId14"/>
    <p:sldLayoutId id="2147483688" r:id="rId15"/>
    <p:sldLayoutId id="2147483689" r:id="rId16"/>
    <p:sldLayoutId id="214748369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s://www.google.co.uk/url?sa=i&amp;url=https://josephinecorcoran.org/2016/11/11/tiny-smaller-than-a-pea/&amp;psig=AOvVaw1MHooMHgUTObvOnTRPdgZf&amp;ust=1587810648980000&amp;source=images&amp;cd=vfe&amp;ved=0CAIQjRxqFwoTCODbzd_tgOkCFQAAAAAdAAAAABAO"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57154" y="3113635"/>
            <a:ext cx="1920240" cy="870537"/>
          </a:xfrm>
          <a:prstGeom prst="roundRect">
            <a:avLst/>
          </a:prstGeom>
          <a:solidFill>
            <a:srgbClr val="4D53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Where, and what,  might this path lead to? </a:t>
            </a:r>
          </a:p>
        </p:txBody>
      </p:sp>
      <p:sp>
        <p:nvSpPr>
          <p:cNvPr id="4" name="TextBox 3">
            <a:extLst>
              <a:ext uri="{FF2B5EF4-FFF2-40B4-BE49-F238E27FC236}">
                <a16:creationId xmlns:a16="http://schemas.microsoft.com/office/drawing/2014/main" id="{8F09C038-84C2-4528-A4B1-51D6035497DC}"/>
              </a:ext>
            </a:extLst>
          </p:cNvPr>
          <p:cNvSpPr txBox="1"/>
          <p:nvPr/>
        </p:nvSpPr>
        <p:spPr>
          <a:xfrm rot="16200000">
            <a:off x="-3048552" y="3075058"/>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black"/>
                </a:solidFill>
                <a:effectLst/>
                <a:uLnTx/>
                <a:uFillTx/>
                <a:latin typeface="Century Gothic" panose="020B0502020202020204" pitchFamily="34" charset="0"/>
              </a:rPr>
              <a:t>Do Now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p:cNvPicPr>
            <a:picLocks noChangeAspect="1"/>
          </p:cNvPicPr>
          <p:nvPr/>
        </p:nvPicPr>
        <p:blipFill>
          <a:blip r:embed="rId2"/>
          <a:srcRect t="7532"/>
          <a:stretch>
            <a:fillRect/>
          </a:stretch>
        </p:blipFill>
        <p:spPr bwMode="auto">
          <a:xfrm>
            <a:off x="953589" y="1316038"/>
            <a:ext cx="7498261" cy="4808537"/>
          </a:xfrm>
          <a:prstGeom prst="rect">
            <a:avLst/>
          </a:prstGeom>
          <a:noFill/>
          <a:ln w="9525">
            <a:noFill/>
            <a:miter lim="800000"/>
            <a:headEnd/>
            <a:tailEnd/>
          </a:ln>
        </p:spPr>
      </p:pic>
      <p:pic>
        <p:nvPicPr>
          <p:cNvPr id="13" name="Picture 12"/>
          <p:cNvPicPr>
            <a:picLocks noChangeAspect="1"/>
          </p:cNvPicPr>
          <p:nvPr/>
        </p:nvPicPr>
        <p:blipFill>
          <a:blip r:embed="rId3"/>
          <a:srcRect/>
          <a:stretch>
            <a:fillRect/>
          </a:stretch>
        </p:blipFill>
        <p:spPr bwMode="auto">
          <a:xfrm>
            <a:off x="5897608" y="1688012"/>
            <a:ext cx="1730375" cy="4287838"/>
          </a:xfrm>
          <a:prstGeom prst="rect">
            <a:avLst/>
          </a:prstGeom>
          <a:noFill/>
          <a:ln w="9525">
            <a:noFill/>
            <a:miter lim="800000"/>
            <a:headEnd/>
            <a:tailEnd/>
          </a:ln>
        </p:spPr>
      </p:pic>
      <p:sp>
        <p:nvSpPr>
          <p:cNvPr id="9220" name="Rectangle 8"/>
          <p:cNvSpPr>
            <a:spLocks noChangeArrowheads="1"/>
          </p:cNvSpPr>
          <p:nvPr/>
        </p:nvSpPr>
        <p:spPr bwMode="auto">
          <a:xfrm>
            <a:off x="684213" y="544513"/>
            <a:ext cx="7775575" cy="771525"/>
          </a:xfrm>
          <a:prstGeom prst="rect">
            <a:avLst/>
          </a:prstGeom>
          <a:noFill/>
          <a:ln w="9525">
            <a:noFill/>
            <a:miter lim="800000"/>
            <a:headEnd/>
            <a:tailEnd/>
          </a:ln>
        </p:spPr>
        <p:txBody>
          <a:bodyPr lIns="0" tIns="108000" rIns="0" bIns="108000">
            <a:spAutoFit/>
          </a:bodyPr>
          <a:lstStyle/>
          <a:p>
            <a:pPr algn="ctr" eaLnBrk="1" hangingPunct="1"/>
            <a:r>
              <a:rPr lang="en-GB" altLang="en-US" sz="3600">
                <a:solidFill>
                  <a:srgbClr val="00B0F0"/>
                </a:solidFill>
                <a:latin typeface="Twinkl SemiBold" pitchFamily="2" charset="0"/>
                <a:ea typeface="Clear Sans Light" pitchFamily="34" charset="0"/>
                <a:cs typeface="Clear Sans Light" pitchFamily="34" charset="0"/>
              </a:rPr>
              <a:t>Athens</a:t>
            </a:r>
          </a:p>
        </p:txBody>
      </p:sp>
      <p:sp>
        <p:nvSpPr>
          <p:cNvPr id="11" name="Rectangle 10"/>
          <p:cNvSpPr/>
          <p:nvPr/>
        </p:nvSpPr>
        <p:spPr>
          <a:xfrm>
            <a:off x="684213" y="5284788"/>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Inside the palace, important meetings are taking place in preparation for the wedding.</a:t>
            </a:r>
          </a:p>
        </p:txBody>
      </p:sp>
      <p:sp>
        <p:nvSpPr>
          <p:cNvPr id="16" name="Rectangle 15"/>
          <p:cNvSpPr/>
          <p:nvPr/>
        </p:nvSpPr>
        <p:spPr>
          <a:xfrm>
            <a:off x="684213" y="5284788"/>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In the middle of a royal meeting, a good friend of Duke Theseus bursts in, ‘full of vexation’! His name is </a:t>
            </a:r>
            <a:r>
              <a:rPr lang="en-GB" sz="1600" dirty="0" err="1"/>
              <a:t>Egeus</a:t>
            </a:r>
            <a:r>
              <a:rPr lang="en-GB" sz="1600" dirty="0"/>
              <a:t>.</a:t>
            </a:r>
          </a:p>
        </p:txBody>
      </p:sp>
      <p:pic>
        <p:nvPicPr>
          <p:cNvPr id="19" name="Picture 18"/>
          <p:cNvPicPr>
            <a:picLocks noChangeAspect="1"/>
          </p:cNvPicPr>
          <p:nvPr/>
        </p:nvPicPr>
        <p:blipFill>
          <a:blip r:embed="rId4"/>
          <a:srcRect/>
          <a:stretch>
            <a:fillRect/>
          </a:stretch>
        </p:blipFill>
        <p:spPr bwMode="auto">
          <a:xfrm>
            <a:off x="3541713" y="1927225"/>
            <a:ext cx="1214437" cy="4087813"/>
          </a:xfrm>
          <a:prstGeom prst="rect">
            <a:avLst/>
          </a:prstGeom>
          <a:noFill/>
          <a:ln w="9525">
            <a:noFill/>
            <a:miter lim="800000"/>
            <a:headEnd/>
            <a:tailEnd/>
          </a:ln>
        </p:spPr>
      </p:pic>
      <p:pic>
        <p:nvPicPr>
          <p:cNvPr id="21" name="Picture 20"/>
          <p:cNvPicPr>
            <a:picLocks noChangeAspect="1"/>
          </p:cNvPicPr>
          <p:nvPr/>
        </p:nvPicPr>
        <p:blipFill>
          <a:blip r:embed="rId5"/>
          <a:srcRect/>
          <a:stretch>
            <a:fillRect/>
          </a:stretch>
        </p:blipFill>
        <p:spPr bwMode="auto">
          <a:xfrm>
            <a:off x="1309688" y="1628775"/>
            <a:ext cx="1606550" cy="4386263"/>
          </a:xfrm>
          <a:prstGeom prst="rect">
            <a:avLst/>
          </a:prstGeom>
          <a:noFill/>
          <a:ln w="9525">
            <a:noFill/>
            <a:miter lim="800000"/>
            <a:headEnd/>
            <a:tailEnd/>
          </a:ln>
        </p:spPr>
      </p:pic>
      <p:sp>
        <p:nvSpPr>
          <p:cNvPr id="18" name="Rectangle 17"/>
          <p:cNvSpPr/>
          <p:nvPr/>
        </p:nvSpPr>
        <p:spPr>
          <a:xfrm>
            <a:off x="684213" y="5284788"/>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Their disagreement is over a young man who Hermia is in love with.  </a:t>
            </a:r>
          </a:p>
          <a:p>
            <a:pPr algn="ctr">
              <a:defRPr/>
            </a:pPr>
            <a:r>
              <a:rPr lang="en-GB" sz="1600" dirty="0"/>
              <a:t>His name is Lysander and he is very romantic, constantly bestowing gifts upon his beloved Hermia.</a:t>
            </a:r>
          </a:p>
        </p:txBody>
      </p:sp>
      <p:sp>
        <p:nvSpPr>
          <p:cNvPr id="23" name="Rectangle 22"/>
          <p:cNvSpPr/>
          <p:nvPr/>
        </p:nvSpPr>
        <p:spPr>
          <a:xfrm>
            <a:off x="676275" y="5284788"/>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err="1"/>
              <a:t>Egeus</a:t>
            </a:r>
            <a:r>
              <a:rPr lang="en-GB" sz="1600" dirty="0"/>
              <a:t> has brought his daughter Hermia to the meeting. </a:t>
            </a:r>
          </a:p>
          <a:p>
            <a:pPr algn="ctr">
              <a:defRPr/>
            </a:pPr>
            <a:r>
              <a:rPr lang="en-GB" sz="1600" dirty="0"/>
              <a:t>They have been having a heated argument. Hermia is a sweet, beautiful girl, but she can also be extremely stubborn.</a:t>
            </a:r>
          </a:p>
        </p:txBody>
      </p:sp>
      <p:sp>
        <p:nvSpPr>
          <p:cNvPr id="12" name="TextBox 11">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prstClr val="black"/>
                </a:solidFill>
                <a:latin typeface="Century Gothic"/>
                <a:cs typeface="Century Gothic"/>
              </a:rPr>
              <a:t>Checking understanding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1+ppt_w/2"/>
                                          </p:val>
                                        </p:tav>
                                      </p:tavLst>
                                    </p:anim>
                                    <p:anim calcmode="lin" valueType="num">
                                      <p:cBhvr additive="base">
                                        <p:cTn id="13" dur="500"/>
                                        <p:tgtEl>
                                          <p:spTgt spid="11"/>
                                        </p:tgtEl>
                                        <p:attrNameLst>
                                          <p:attrName>ppt_y</p:attrName>
                                        </p:attrNameLst>
                                      </p:cBhvr>
                                      <p:tavLst>
                                        <p:tav tm="0">
                                          <p:val>
                                            <p:strVal val="ppt_y"/>
                                          </p:val>
                                        </p:tav>
                                        <p:tav tm="100000">
                                          <p:val>
                                            <p:strVal val="ppt_y"/>
                                          </p:val>
                                        </p:tav>
                                      </p:tavLst>
                                    </p:anim>
                                    <p:set>
                                      <p:cBhvr>
                                        <p:cTn id="14" dur="1" fill="hold">
                                          <p:stCondLst>
                                            <p:cond delay="499"/>
                                          </p:stCondLst>
                                        </p:cTn>
                                        <p:tgtEl>
                                          <p:spTgt spid="11"/>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2" fill="hold" grpId="1" nodeType="clickEffect">
                                  <p:stCondLst>
                                    <p:cond delay="0"/>
                                  </p:stCondLst>
                                  <p:childTnLst>
                                    <p:anim calcmode="lin" valueType="num">
                                      <p:cBhvr additive="base">
                                        <p:cTn id="26" dur="500"/>
                                        <p:tgtEl>
                                          <p:spTgt spid="16"/>
                                        </p:tgtEl>
                                        <p:attrNameLst>
                                          <p:attrName>ppt_x</p:attrName>
                                        </p:attrNameLst>
                                      </p:cBhvr>
                                      <p:tavLst>
                                        <p:tav tm="0">
                                          <p:val>
                                            <p:strVal val="ppt_x"/>
                                          </p:val>
                                        </p:tav>
                                        <p:tav tm="100000">
                                          <p:val>
                                            <p:strVal val="1+ppt_w/2"/>
                                          </p:val>
                                        </p:tav>
                                      </p:tavLst>
                                    </p:anim>
                                    <p:anim calcmode="lin" valueType="num">
                                      <p:cBhvr additive="base">
                                        <p:cTn id="27" dur="500"/>
                                        <p:tgtEl>
                                          <p:spTgt spid="16"/>
                                        </p:tgtEl>
                                        <p:attrNameLst>
                                          <p:attrName>ppt_y</p:attrName>
                                        </p:attrNameLst>
                                      </p:cBhvr>
                                      <p:tavLst>
                                        <p:tav tm="0">
                                          <p:val>
                                            <p:strVal val="ppt_y"/>
                                          </p:val>
                                        </p:tav>
                                        <p:tav tm="100000">
                                          <p:val>
                                            <p:strVal val="ppt_y"/>
                                          </p:val>
                                        </p:tav>
                                      </p:tavLst>
                                    </p:anim>
                                    <p:set>
                                      <p:cBhvr>
                                        <p:cTn id="28" dur="1" fill="hold">
                                          <p:stCondLst>
                                            <p:cond delay="499"/>
                                          </p:stCondLst>
                                        </p:cTn>
                                        <p:tgtEl>
                                          <p:spTgt spid="16"/>
                                        </p:tgtEl>
                                        <p:attrNameLst>
                                          <p:attrName>style.visibility</p:attrName>
                                        </p:attrNameLst>
                                      </p:cBhvr>
                                      <p:to>
                                        <p:strVal val="hidden"/>
                                      </p:to>
                                    </p:set>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0-#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xit" presetSubtype="2" fill="hold" grpId="1" nodeType="clickEffect">
                                  <p:stCondLst>
                                    <p:cond delay="0"/>
                                  </p:stCondLst>
                                  <p:childTnLst>
                                    <p:anim calcmode="lin" valueType="num">
                                      <p:cBhvr additive="base">
                                        <p:cTn id="46" dur="500"/>
                                        <p:tgtEl>
                                          <p:spTgt spid="18"/>
                                        </p:tgtEl>
                                        <p:attrNameLst>
                                          <p:attrName>ppt_x</p:attrName>
                                        </p:attrNameLst>
                                      </p:cBhvr>
                                      <p:tavLst>
                                        <p:tav tm="0">
                                          <p:val>
                                            <p:strVal val="ppt_x"/>
                                          </p:val>
                                        </p:tav>
                                        <p:tav tm="100000">
                                          <p:val>
                                            <p:strVal val="1+ppt_w/2"/>
                                          </p:val>
                                        </p:tav>
                                      </p:tavLst>
                                    </p:anim>
                                    <p:anim calcmode="lin" valueType="num">
                                      <p:cBhvr additive="base">
                                        <p:cTn id="47" dur="500"/>
                                        <p:tgtEl>
                                          <p:spTgt spid="18"/>
                                        </p:tgtEl>
                                        <p:attrNameLst>
                                          <p:attrName>ppt_y</p:attrName>
                                        </p:attrNameLst>
                                      </p:cBhvr>
                                      <p:tavLst>
                                        <p:tav tm="0">
                                          <p:val>
                                            <p:strVal val="ppt_y"/>
                                          </p:val>
                                        </p:tav>
                                        <p:tav tm="100000">
                                          <p:val>
                                            <p:strVal val="ppt_y"/>
                                          </p:val>
                                        </p:tav>
                                      </p:tavLst>
                                    </p:anim>
                                    <p:set>
                                      <p:cBhvr>
                                        <p:cTn id="48" dur="1" fill="hold">
                                          <p:stCondLst>
                                            <p:cond delay="499"/>
                                          </p:stCondLst>
                                        </p:cTn>
                                        <p:tgtEl>
                                          <p:spTgt spid="18"/>
                                        </p:tgtEl>
                                        <p:attrNameLst>
                                          <p:attrName>style.visibility</p:attrName>
                                        </p:attrNameLst>
                                      </p:cBhvr>
                                      <p:to>
                                        <p:strVal val="hidden"/>
                                      </p:to>
                                    </p:set>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8" grpId="0" animBg="1"/>
      <p:bldP spid="18" grpId="1"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a:stretch>
            <a:fillRect/>
          </a:stretch>
        </p:blipFill>
        <p:spPr bwMode="auto">
          <a:xfrm>
            <a:off x="2664823" y="1265283"/>
            <a:ext cx="669925" cy="2298385"/>
          </a:xfrm>
          <a:prstGeom prst="rect">
            <a:avLst/>
          </a:prstGeom>
          <a:noFill/>
          <a:ln w="9525">
            <a:noFill/>
            <a:miter lim="800000"/>
            <a:headEnd/>
            <a:tailEnd/>
          </a:ln>
        </p:spPr>
      </p:pic>
      <p:pic>
        <p:nvPicPr>
          <p:cNvPr id="10243" name="Picture 12"/>
          <p:cNvPicPr>
            <a:picLocks noChangeAspect="1"/>
          </p:cNvPicPr>
          <p:nvPr/>
        </p:nvPicPr>
        <p:blipFill>
          <a:blip r:embed="rId3" cstate="print"/>
          <a:srcRect/>
          <a:stretch>
            <a:fillRect/>
          </a:stretch>
        </p:blipFill>
        <p:spPr bwMode="auto">
          <a:xfrm>
            <a:off x="7276011" y="682172"/>
            <a:ext cx="1170215" cy="2899772"/>
          </a:xfrm>
          <a:prstGeom prst="rect">
            <a:avLst/>
          </a:prstGeom>
          <a:noFill/>
          <a:ln w="9525">
            <a:noFill/>
            <a:miter lim="800000"/>
            <a:headEnd/>
            <a:tailEnd/>
          </a:ln>
        </p:spPr>
      </p:pic>
      <p:sp>
        <p:nvSpPr>
          <p:cNvPr id="10244" name="Rectangle 8"/>
          <p:cNvSpPr>
            <a:spLocks noChangeArrowheads="1"/>
          </p:cNvSpPr>
          <p:nvPr/>
        </p:nvSpPr>
        <p:spPr bwMode="auto">
          <a:xfrm>
            <a:off x="684213" y="544513"/>
            <a:ext cx="7775575" cy="771525"/>
          </a:xfrm>
          <a:prstGeom prst="rect">
            <a:avLst/>
          </a:prstGeom>
          <a:noFill/>
          <a:ln w="9525">
            <a:noFill/>
            <a:miter lim="800000"/>
            <a:headEnd/>
            <a:tailEnd/>
          </a:ln>
        </p:spPr>
        <p:txBody>
          <a:bodyPr lIns="0" tIns="108000" rIns="0" bIns="108000">
            <a:spAutoFit/>
          </a:bodyPr>
          <a:lstStyle/>
          <a:p>
            <a:pPr algn="ctr" eaLnBrk="1" hangingPunct="1"/>
            <a:r>
              <a:rPr lang="en-GB" altLang="en-US" sz="3600">
                <a:solidFill>
                  <a:srgbClr val="00B0F0"/>
                </a:solidFill>
                <a:latin typeface="Twinkl SemiBold" pitchFamily="2" charset="0"/>
                <a:ea typeface="Clear Sans Light" pitchFamily="34" charset="0"/>
                <a:cs typeface="Clear Sans Light" pitchFamily="34" charset="0"/>
              </a:rPr>
              <a:t>What’s the Problem?</a:t>
            </a:r>
          </a:p>
        </p:txBody>
      </p:sp>
      <p:pic>
        <p:nvPicPr>
          <p:cNvPr id="10245" name="Picture 18"/>
          <p:cNvPicPr>
            <a:picLocks noChangeAspect="1"/>
          </p:cNvPicPr>
          <p:nvPr/>
        </p:nvPicPr>
        <p:blipFill>
          <a:blip r:embed="rId4" cstate="print"/>
          <a:srcRect/>
          <a:stretch>
            <a:fillRect/>
          </a:stretch>
        </p:blipFill>
        <p:spPr bwMode="auto">
          <a:xfrm>
            <a:off x="5682601" y="1169578"/>
            <a:ext cx="793491" cy="2670901"/>
          </a:xfrm>
          <a:prstGeom prst="rect">
            <a:avLst/>
          </a:prstGeom>
          <a:noFill/>
          <a:ln w="9525">
            <a:noFill/>
            <a:miter lim="800000"/>
            <a:headEnd/>
            <a:tailEnd/>
          </a:ln>
        </p:spPr>
      </p:pic>
      <p:pic>
        <p:nvPicPr>
          <p:cNvPr id="10246" name="Picture 20"/>
          <p:cNvPicPr>
            <a:picLocks noChangeAspect="1"/>
          </p:cNvPicPr>
          <p:nvPr/>
        </p:nvPicPr>
        <p:blipFill>
          <a:blip r:embed="rId5" cstate="print"/>
          <a:srcRect/>
          <a:stretch>
            <a:fillRect/>
          </a:stretch>
        </p:blipFill>
        <p:spPr bwMode="auto">
          <a:xfrm>
            <a:off x="4075611" y="1145450"/>
            <a:ext cx="899386" cy="2453114"/>
          </a:xfrm>
          <a:prstGeom prst="rect">
            <a:avLst/>
          </a:prstGeom>
          <a:noFill/>
          <a:ln w="9525">
            <a:noFill/>
            <a:miter lim="800000"/>
            <a:headEnd/>
            <a:tailEnd/>
          </a:ln>
        </p:spPr>
      </p:pic>
      <p:sp>
        <p:nvSpPr>
          <p:cNvPr id="11" name="Rectangle 10"/>
          <p:cNvSpPr/>
          <p:nvPr/>
        </p:nvSpPr>
        <p:spPr>
          <a:xfrm>
            <a:off x="854030" y="5493794"/>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In ancient Athens, the law states that a father owns his daughter, and that she should do whatever he dictates!</a:t>
            </a:r>
          </a:p>
        </p:txBody>
      </p:sp>
      <p:sp>
        <p:nvSpPr>
          <p:cNvPr id="12" name="Rectangle 11"/>
          <p:cNvSpPr/>
          <p:nvPr/>
        </p:nvSpPr>
        <p:spPr>
          <a:xfrm>
            <a:off x="770710" y="2547258"/>
            <a:ext cx="7811588" cy="1672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err="1"/>
              <a:t>Egeus</a:t>
            </a:r>
            <a:r>
              <a:rPr lang="en-GB" sz="1600" dirty="0"/>
              <a:t> has in mind for Hermia another man, named Demetrius. Though Demetrius is a jolly nice chap who also dotes on Hermia, she is firmly in love with Lysander. However, since the law is on </a:t>
            </a:r>
            <a:r>
              <a:rPr lang="en-GB" sz="1600" dirty="0" err="1"/>
              <a:t>Egeus</a:t>
            </a:r>
            <a:r>
              <a:rPr lang="en-GB" sz="1600" dirty="0"/>
              <a:t>’ side, he has brought her before the Duke so that he may decide what becomes of these lovers.</a:t>
            </a:r>
          </a:p>
        </p:txBody>
      </p:sp>
      <p:sp>
        <p:nvSpPr>
          <p:cNvPr id="14" name="Rectangle 13"/>
          <p:cNvSpPr/>
          <p:nvPr/>
        </p:nvSpPr>
        <p:spPr>
          <a:xfrm>
            <a:off x="723401" y="4435702"/>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There is one further complication…  Hermia’s best friend is Helena. They have grown up together and share all their secrets. </a:t>
            </a:r>
          </a:p>
        </p:txBody>
      </p:sp>
      <p:pic>
        <p:nvPicPr>
          <p:cNvPr id="7" name="Picture 6"/>
          <p:cNvPicPr>
            <a:picLocks noChangeAspect="1"/>
          </p:cNvPicPr>
          <p:nvPr/>
        </p:nvPicPr>
        <p:blipFill>
          <a:blip r:embed="rId6"/>
          <a:srcRect l="32645" t="14844" r="58774" b="77864"/>
          <a:stretch>
            <a:fillRect/>
          </a:stretch>
        </p:blipFill>
        <p:spPr bwMode="auto">
          <a:xfrm>
            <a:off x="881879" y="644434"/>
            <a:ext cx="396875" cy="500063"/>
          </a:xfrm>
          <a:prstGeom prst="rect">
            <a:avLst/>
          </a:prstGeom>
          <a:noFill/>
          <a:ln w="9525">
            <a:noFill/>
            <a:miter lim="800000"/>
            <a:headEnd/>
            <a:tailEnd/>
          </a:ln>
        </p:spPr>
      </p:pic>
      <p:pic>
        <p:nvPicPr>
          <p:cNvPr id="15" name="Picture 14"/>
          <p:cNvPicPr>
            <a:picLocks noChangeAspect="1"/>
          </p:cNvPicPr>
          <p:nvPr/>
        </p:nvPicPr>
        <p:blipFill>
          <a:blip r:embed="rId7" cstate="print"/>
          <a:srcRect/>
          <a:stretch>
            <a:fillRect/>
          </a:stretch>
        </p:blipFill>
        <p:spPr bwMode="auto">
          <a:xfrm>
            <a:off x="901337" y="682533"/>
            <a:ext cx="973591" cy="2178951"/>
          </a:xfrm>
          <a:prstGeom prst="rect">
            <a:avLst/>
          </a:prstGeom>
          <a:noFill/>
          <a:ln w="9525">
            <a:noFill/>
            <a:miter lim="800000"/>
            <a:headEnd/>
            <a:tailEnd/>
          </a:ln>
        </p:spPr>
      </p:pic>
      <p:sp>
        <p:nvSpPr>
          <p:cNvPr id="13" name="TextBox 12">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prstClr val="black"/>
                </a:solidFill>
                <a:latin typeface="Century Gothic"/>
                <a:cs typeface="Century Gothic"/>
              </a:rPr>
              <a:t>Checking understanding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1+ppt_w/2"/>
                                          </p:val>
                                        </p:tav>
                                      </p:tavLst>
                                    </p:anim>
                                    <p:anim calcmode="lin" valueType="num">
                                      <p:cBhvr additive="base">
                                        <p:cTn id="13" dur="500"/>
                                        <p:tgtEl>
                                          <p:spTgt spid="11"/>
                                        </p:tgtEl>
                                        <p:attrNameLst>
                                          <p:attrName>ppt_y</p:attrName>
                                        </p:attrNameLst>
                                      </p:cBhvr>
                                      <p:tavLst>
                                        <p:tav tm="0">
                                          <p:val>
                                            <p:strVal val="ppt_y"/>
                                          </p:val>
                                        </p:tav>
                                        <p:tav tm="100000">
                                          <p:val>
                                            <p:strVal val="ppt_y"/>
                                          </p:val>
                                        </p:tav>
                                      </p:tavLst>
                                    </p:anim>
                                    <p:set>
                                      <p:cBhvr>
                                        <p:cTn id="14" dur="1" fill="hold">
                                          <p:stCondLst>
                                            <p:cond delay="499"/>
                                          </p:stCondLst>
                                        </p:cTn>
                                        <p:tgtEl>
                                          <p:spTgt spid="11"/>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1" nodeType="click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1+ppt_w/2"/>
                                          </p:val>
                                        </p:tav>
                                      </p:tavLst>
                                    </p:anim>
                                    <p:anim calcmode="lin" valueType="num">
                                      <p:cBhvr additive="base">
                                        <p:cTn id="23" dur="500"/>
                                        <p:tgtEl>
                                          <p:spTgt spid="12"/>
                                        </p:tgtEl>
                                        <p:attrNameLst>
                                          <p:attrName>ppt_y</p:attrName>
                                        </p:attrNameLst>
                                      </p:cBhvr>
                                      <p:tavLst>
                                        <p:tav tm="0">
                                          <p:val>
                                            <p:strVal val="ppt_y"/>
                                          </p:val>
                                        </p:tav>
                                        <p:tav tm="100000">
                                          <p:val>
                                            <p:strVal val="ppt_y"/>
                                          </p:val>
                                        </p:tav>
                                      </p:tavLst>
                                    </p:anim>
                                    <p:set>
                                      <p:cBhvr>
                                        <p:cTn id="24" dur="1" fill="hold">
                                          <p:stCondLst>
                                            <p:cond delay="499"/>
                                          </p:stCondLst>
                                        </p:cTn>
                                        <p:tgtEl>
                                          <p:spTgt spid="12"/>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2" fill="hold" grpId="1"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1+ppt_w/2"/>
                                          </p:val>
                                        </p:tav>
                                      </p:tavLst>
                                    </p:anim>
                                    <p:anim calcmode="lin" valueType="num">
                                      <p:cBhvr additive="base">
                                        <p:cTn id="37" dur="500"/>
                                        <p:tgtEl>
                                          <p:spTgt spid="14"/>
                                        </p:tgtEl>
                                        <p:attrNameLst>
                                          <p:attrName>ppt_y</p:attrName>
                                        </p:attrNameLst>
                                      </p:cBhvr>
                                      <p:tavLst>
                                        <p:tav tm="0">
                                          <p:val>
                                            <p:strVal val="ppt_y"/>
                                          </p:val>
                                        </p:tav>
                                        <p:tav tm="100000">
                                          <p:val>
                                            <p:strVal val="ppt_y"/>
                                          </p:val>
                                        </p:tav>
                                      </p:tavLst>
                                    </p:anim>
                                    <p:set>
                                      <p:cBhvr>
                                        <p:cTn id="38" dur="1" fill="hold">
                                          <p:stCondLst>
                                            <p:cond delay="499"/>
                                          </p:stCondLst>
                                        </p:cTn>
                                        <p:tgtEl>
                                          <p:spTgt spid="14"/>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2" presetClass="entr" presetSubtype="4"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973A89-D656-4852-AD11-E9D1C363FEF2}"/>
              </a:ext>
            </a:extLst>
          </p:cNvPr>
          <p:cNvSpPr/>
          <p:nvPr/>
        </p:nvSpPr>
        <p:spPr>
          <a:xfrm>
            <a:off x="610546" y="0"/>
            <a:ext cx="4572000" cy="6368923"/>
          </a:xfrm>
          <a:prstGeom prst="rect">
            <a:avLst/>
          </a:prstGeom>
        </p:spPr>
        <p:txBody>
          <a:bodyPr>
            <a:spAutoFit/>
          </a:bodyPr>
          <a:lstStyle/>
          <a:p>
            <a:pPr>
              <a:lnSpc>
                <a:spcPct val="107000"/>
              </a:lnSpc>
              <a:spcAft>
                <a:spcPts val="0"/>
              </a:spcAft>
            </a:pPr>
            <a:r>
              <a:rPr lang="en-GB" sz="1400" b="1" dirty="0">
                <a:ea typeface="Times New Roman" panose="02020603050405020304" pitchFamily="18" charset="0"/>
                <a:cs typeface="Times New Roman" panose="02020603050405020304" pitchFamily="18" charset="0"/>
              </a:rPr>
              <a:t>THESEUS</a:t>
            </a:r>
            <a:r>
              <a:rPr lang="en-GB" sz="1400" dirty="0">
                <a:ea typeface="Times New Roman" panose="02020603050405020304" pitchFamily="18" charset="0"/>
                <a:cs typeface="Times New Roman" panose="02020603050405020304" pitchFamily="18" charset="0"/>
              </a:rPr>
              <a:t> </a:t>
            </a:r>
            <a:endParaRPr lang="en-GB" sz="1200" dirty="0">
              <a:ea typeface="Calibri" panose="020F0502020204030204" pitchFamily="34" charset="0"/>
              <a:cs typeface="Times New Roman" panose="02020603050405020304" pitchFamily="18" charset="0"/>
            </a:endParaRPr>
          </a:p>
          <a:p>
            <a:pPr>
              <a:lnSpc>
                <a:spcPct val="107000"/>
              </a:lnSpc>
              <a:spcAft>
                <a:spcPts val="500"/>
              </a:spcAft>
            </a:pPr>
            <a:r>
              <a:rPr lang="en-GB" sz="1400" dirty="0">
                <a:ea typeface="Times New Roman" panose="02020603050405020304" pitchFamily="18" charset="0"/>
                <a:cs typeface="Times New Roman" panose="02020603050405020304" pitchFamily="18" charset="0"/>
              </a:rPr>
              <a:t>Thanks, good Egeus: what's the news with thee?</a:t>
            </a:r>
            <a:endParaRPr lang="en-GB" sz="1200" dirty="0">
              <a:ea typeface="Calibri" panose="020F0502020204030204" pitchFamily="34" charset="0"/>
              <a:cs typeface="Times New Roman" panose="02020603050405020304" pitchFamily="18" charset="0"/>
            </a:endParaRPr>
          </a:p>
          <a:p>
            <a:pPr>
              <a:lnSpc>
                <a:spcPct val="107000"/>
              </a:lnSpc>
              <a:spcAft>
                <a:spcPts val="0"/>
              </a:spcAft>
            </a:pPr>
            <a:r>
              <a:rPr lang="en-GB" sz="1400" b="1" dirty="0">
                <a:ea typeface="Times New Roman" panose="02020603050405020304" pitchFamily="18" charset="0"/>
                <a:cs typeface="Times New Roman" panose="02020603050405020304" pitchFamily="18" charset="0"/>
              </a:rPr>
              <a:t>EGEUS</a:t>
            </a:r>
            <a:r>
              <a:rPr lang="en-GB" sz="1400" dirty="0">
                <a:ea typeface="Times New Roman" panose="02020603050405020304" pitchFamily="18" charset="0"/>
                <a:cs typeface="Times New Roman" panose="02020603050405020304" pitchFamily="18" charset="0"/>
              </a:rPr>
              <a:t> </a:t>
            </a:r>
            <a:endParaRPr lang="en-GB" sz="1200" dirty="0">
              <a:ea typeface="Calibri" panose="020F0502020204030204" pitchFamily="34" charset="0"/>
              <a:cs typeface="Times New Roman" panose="02020603050405020304" pitchFamily="18" charset="0"/>
            </a:endParaRPr>
          </a:p>
          <a:p>
            <a:pPr>
              <a:lnSpc>
                <a:spcPct val="107000"/>
              </a:lnSpc>
              <a:spcAft>
                <a:spcPts val="500"/>
              </a:spcAft>
            </a:pPr>
            <a:r>
              <a:rPr lang="en-GB" sz="1400" dirty="0">
                <a:ea typeface="Times New Roman" panose="02020603050405020304" pitchFamily="18" charset="0"/>
                <a:cs typeface="Times New Roman" panose="02020603050405020304" pitchFamily="18" charset="0"/>
              </a:rPr>
              <a:t>Full of vexation come I, with complaint</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Against my child, my daughter Hermia.</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Stand forth, Demetrius. My noble lord,</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This man hath my consent to marry her.</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Stand forth, Lysander: and my gracious duke,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This man hath </a:t>
            </a:r>
            <a:r>
              <a:rPr lang="en-GB" sz="1400" dirty="0" err="1">
                <a:ea typeface="Times New Roman" panose="02020603050405020304" pitchFamily="18" charset="0"/>
                <a:cs typeface="Times New Roman" panose="02020603050405020304" pitchFamily="18" charset="0"/>
              </a:rPr>
              <a:t>bewitch'd</a:t>
            </a:r>
            <a:r>
              <a:rPr lang="en-GB" sz="1400" dirty="0">
                <a:ea typeface="Times New Roman" panose="02020603050405020304" pitchFamily="18" charset="0"/>
                <a:cs typeface="Times New Roman" panose="02020603050405020304" pitchFamily="18" charset="0"/>
              </a:rPr>
              <a:t> the bosom of my child;</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Thou, thou, Lysander, thou hast given her rhymes,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And interchanged love-tokens with my child:</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Thou hast by moonlight at her window sung,</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With feigning voice verses of feigning love,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And stolen the impression of her fantasy</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With bracelets of thy hair, rings, </a:t>
            </a:r>
            <a:r>
              <a:rPr lang="en-GB" sz="1400" dirty="0" err="1">
                <a:ea typeface="Times New Roman" panose="02020603050405020304" pitchFamily="18" charset="0"/>
                <a:cs typeface="Times New Roman" panose="02020603050405020304" pitchFamily="18" charset="0"/>
              </a:rPr>
              <a:t>gawds</a:t>
            </a:r>
            <a:r>
              <a:rPr lang="en-GB" sz="1400" dirty="0">
                <a:ea typeface="Times New Roman" panose="02020603050405020304" pitchFamily="18" charset="0"/>
                <a:cs typeface="Times New Roman" panose="02020603050405020304" pitchFamily="18" charset="0"/>
              </a:rPr>
              <a:t>, conceits,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Knacks, trifles, nosegays, sweetmeats, messengers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Of strong </a:t>
            </a:r>
            <a:r>
              <a:rPr lang="en-GB" sz="1400" dirty="0" err="1">
                <a:ea typeface="Times New Roman" panose="02020603050405020304" pitchFamily="18" charset="0"/>
                <a:cs typeface="Times New Roman" panose="02020603050405020304" pitchFamily="18" charset="0"/>
              </a:rPr>
              <a:t>prevailment</a:t>
            </a:r>
            <a:r>
              <a:rPr lang="en-GB" sz="1400" dirty="0">
                <a:ea typeface="Times New Roman" panose="02020603050405020304" pitchFamily="18" charset="0"/>
                <a:cs typeface="Times New Roman" panose="02020603050405020304" pitchFamily="18" charset="0"/>
              </a:rPr>
              <a:t> in </a:t>
            </a:r>
            <a:r>
              <a:rPr lang="en-GB" sz="1400" dirty="0" err="1">
                <a:ea typeface="Times New Roman" panose="02020603050405020304" pitchFamily="18" charset="0"/>
                <a:cs typeface="Times New Roman" panose="02020603050405020304" pitchFamily="18" charset="0"/>
              </a:rPr>
              <a:t>unharden'd</a:t>
            </a:r>
            <a:r>
              <a:rPr lang="en-GB" sz="1400" dirty="0">
                <a:ea typeface="Times New Roman" panose="02020603050405020304" pitchFamily="18" charset="0"/>
                <a:cs typeface="Times New Roman" panose="02020603050405020304" pitchFamily="18" charset="0"/>
              </a:rPr>
              <a:t> youth:</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With cunning hast thou </a:t>
            </a:r>
            <a:r>
              <a:rPr lang="en-GB" sz="1400" dirty="0" err="1">
                <a:ea typeface="Times New Roman" panose="02020603050405020304" pitchFamily="18" charset="0"/>
                <a:cs typeface="Times New Roman" panose="02020603050405020304" pitchFamily="18" charset="0"/>
              </a:rPr>
              <a:t>filch'd</a:t>
            </a:r>
            <a:r>
              <a:rPr lang="en-GB" sz="1400" dirty="0">
                <a:ea typeface="Times New Roman" panose="02020603050405020304" pitchFamily="18" charset="0"/>
                <a:cs typeface="Times New Roman" panose="02020603050405020304" pitchFamily="18" charset="0"/>
              </a:rPr>
              <a:t> my daughter's heart,</a:t>
            </a:r>
            <a:br>
              <a:rPr lang="en-GB" sz="1400" dirty="0">
                <a:ea typeface="Times New Roman" panose="02020603050405020304" pitchFamily="18" charset="0"/>
                <a:cs typeface="Times New Roman" panose="02020603050405020304" pitchFamily="18" charset="0"/>
              </a:rPr>
            </a:br>
            <a:r>
              <a:rPr lang="en-GB" sz="1400" dirty="0" err="1">
                <a:ea typeface="Times New Roman" panose="02020603050405020304" pitchFamily="18" charset="0"/>
                <a:cs typeface="Times New Roman" panose="02020603050405020304" pitchFamily="18" charset="0"/>
              </a:rPr>
              <a:t>Turn'd</a:t>
            </a:r>
            <a:r>
              <a:rPr lang="en-GB" sz="1400" dirty="0">
                <a:ea typeface="Times New Roman" panose="02020603050405020304" pitchFamily="18" charset="0"/>
                <a:cs typeface="Times New Roman" panose="02020603050405020304" pitchFamily="18" charset="0"/>
              </a:rPr>
              <a:t> her obedience, which is due to me,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To stubborn harshness: and, my gracious duke,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Be it so she; will not here before your grace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Consent to marry with Demetrius,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I beg the ancient privilege of Athens,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As she is mine, I may dispose of her:</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Which shall be either to this gentleman</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Or to her death, according to our law</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Immediately provided in that case.</a:t>
            </a:r>
            <a:endParaRPr lang="en-GB" sz="1200" dirty="0">
              <a:effectLst/>
              <a:ea typeface="Calibri" panose="020F0502020204030204" pitchFamily="34"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ACC275F8-EB27-4FBE-BA96-B512FFFCC731}"/>
              </a:ext>
            </a:extLst>
          </p:cNvPr>
          <p:cNvCxnSpPr>
            <a:cxnSpLocks/>
            <a:stCxn id="7" idx="1"/>
          </p:cNvCxnSpPr>
          <p:nvPr/>
        </p:nvCxnSpPr>
        <p:spPr>
          <a:xfrm rot="10800000" flipV="1">
            <a:off x="3289853" y="894806"/>
            <a:ext cx="1251478" cy="11899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A62EEDE-D695-4091-85B3-D2B6AE4C2895}"/>
              </a:ext>
            </a:extLst>
          </p:cNvPr>
          <p:cNvSpPr/>
          <p:nvPr/>
        </p:nvSpPr>
        <p:spPr>
          <a:xfrm>
            <a:off x="4541331" y="418011"/>
            <a:ext cx="4602669" cy="953589"/>
          </a:xfrm>
          <a:prstGeom prst="roundRect">
            <a:avLst/>
          </a:prstGeom>
          <a:solidFill>
            <a:schemeClr val="accent4">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Egeus is full of vexation or frustration with his daughter because she won’t marry Demetrius – the man he has chosen for her. This could show he is loving as he wants her to marry a suitable husband. It was normal for parents to choose husbands and wives for their children in the Elizabethan period. </a:t>
            </a:r>
          </a:p>
        </p:txBody>
      </p:sp>
      <p:cxnSp>
        <p:nvCxnSpPr>
          <p:cNvPr id="8" name="Straight Arrow Connector 7">
            <a:extLst>
              <a:ext uri="{FF2B5EF4-FFF2-40B4-BE49-F238E27FC236}">
                <a16:creationId xmlns:a16="http://schemas.microsoft.com/office/drawing/2014/main" id="{168350C3-0C68-42FD-9FFC-C377EC325F26}"/>
              </a:ext>
            </a:extLst>
          </p:cNvPr>
          <p:cNvCxnSpPr/>
          <p:nvPr/>
        </p:nvCxnSpPr>
        <p:spPr>
          <a:xfrm flipH="1">
            <a:off x="3836503" y="2083530"/>
            <a:ext cx="954157" cy="10933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FD99B3A-C84D-4591-A68F-09FA08B7170D}"/>
              </a:ext>
            </a:extLst>
          </p:cNvPr>
          <p:cNvSpPr/>
          <p:nvPr/>
        </p:nvSpPr>
        <p:spPr>
          <a:xfrm>
            <a:off x="4763399" y="1705843"/>
            <a:ext cx="4380601" cy="736912"/>
          </a:xfrm>
          <a:prstGeom prst="roundRect">
            <a:avLst/>
          </a:prstGeom>
          <a:solidFill>
            <a:schemeClr val="accent4">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Egeus accuses Lysander of ‘bewitching’ his daughter Hermia, which suggests Lysander has put a spell on her or done something unnatural. Egeus calls Hermia ‘my child’ which might show he loves her and cares for her, or might show he is very protective.</a:t>
            </a:r>
          </a:p>
        </p:txBody>
      </p:sp>
      <p:sp>
        <p:nvSpPr>
          <p:cNvPr id="10" name="Rectangle: Rounded Corners 9">
            <a:extLst>
              <a:ext uri="{FF2B5EF4-FFF2-40B4-BE49-F238E27FC236}">
                <a16:creationId xmlns:a16="http://schemas.microsoft.com/office/drawing/2014/main" id="{5115647D-6D9C-43E3-A284-102A1CCC7F35}"/>
              </a:ext>
            </a:extLst>
          </p:cNvPr>
          <p:cNvSpPr/>
          <p:nvPr/>
        </p:nvSpPr>
        <p:spPr>
          <a:xfrm>
            <a:off x="4802588" y="2696067"/>
            <a:ext cx="4341412" cy="864705"/>
          </a:xfrm>
          <a:prstGeom prst="roundRect">
            <a:avLst/>
          </a:prstGeom>
          <a:solidFill>
            <a:schemeClr val="accent4">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Egeus accuses Lysander of using ‘rhymes’ or poems, ‘love-tokens’ or small gifts on Hermia to win her love. ‘Feigning’ means to pretend, so Egeus accuses Lysander of not really loving Hermia. </a:t>
            </a:r>
          </a:p>
        </p:txBody>
      </p:sp>
      <p:cxnSp>
        <p:nvCxnSpPr>
          <p:cNvPr id="11" name="Straight Arrow Connector 10">
            <a:extLst>
              <a:ext uri="{FF2B5EF4-FFF2-40B4-BE49-F238E27FC236}">
                <a16:creationId xmlns:a16="http://schemas.microsoft.com/office/drawing/2014/main" id="{C957D30D-269C-4EC0-8A2B-5C92E082FAE2}"/>
              </a:ext>
            </a:extLst>
          </p:cNvPr>
          <p:cNvCxnSpPr>
            <a:cxnSpLocks/>
            <a:stCxn id="10" idx="1"/>
          </p:cNvCxnSpPr>
          <p:nvPr/>
        </p:nvCxnSpPr>
        <p:spPr>
          <a:xfrm rot="10800000">
            <a:off x="3498574" y="3109824"/>
            <a:ext cx="1304015" cy="1859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C49E89A-527E-406D-A5A0-49D44B434289}"/>
              </a:ext>
            </a:extLst>
          </p:cNvPr>
          <p:cNvSpPr/>
          <p:nvPr/>
        </p:nvSpPr>
        <p:spPr>
          <a:xfrm>
            <a:off x="4580519" y="3673229"/>
            <a:ext cx="4563481" cy="864705"/>
          </a:xfrm>
          <a:prstGeom prst="roundRect">
            <a:avLst/>
          </a:prstGeom>
          <a:solidFill>
            <a:schemeClr val="accent4">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‘Stolen’ implies Lysander is a thief and has stolen Hermia’s heart (which is a ‘fantasy’) with lots of little gifts like sweetmeats and nosegays or little flowers. </a:t>
            </a:r>
          </a:p>
        </p:txBody>
      </p:sp>
      <p:cxnSp>
        <p:nvCxnSpPr>
          <p:cNvPr id="14" name="Straight Arrow Connector 13">
            <a:extLst>
              <a:ext uri="{FF2B5EF4-FFF2-40B4-BE49-F238E27FC236}">
                <a16:creationId xmlns:a16="http://schemas.microsoft.com/office/drawing/2014/main" id="{983ADAD1-2383-4373-89E6-326362D9A268}"/>
              </a:ext>
            </a:extLst>
          </p:cNvPr>
          <p:cNvCxnSpPr>
            <a:cxnSpLocks/>
            <a:stCxn id="13" idx="1"/>
          </p:cNvCxnSpPr>
          <p:nvPr/>
        </p:nvCxnSpPr>
        <p:spPr>
          <a:xfrm rot="10800000">
            <a:off x="3588025" y="4012616"/>
            <a:ext cx="992494" cy="9296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09010D5E-503F-4DF7-AEC5-B362263E60D6}"/>
              </a:ext>
            </a:extLst>
          </p:cNvPr>
          <p:cNvSpPr/>
          <p:nvPr/>
        </p:nvSpPr>
        <p:spPr>
          <a:xfrm>
            <a:off x="4606645" y="4687189"/>
            <a:ext cx="4537355" cy="864705"/>
          </a:xfrm>
          <a:prstGeom prst="roundRect">
            <a:avLst/>
          </a:prstGeom>
          <a:solidFill>
            <a:schemeClr val="accent4">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With ‘cunning’ or deceit (lying) Lysander has ‘filched’ or stolen Hermia’s heart, according to Egeus. He is also angry that his daughter will not be obedient to him as her father.</a:t>
            </a:r>
          </a:p>
        </p:txBody>
      </p:sp>
      <p:cxnSp>
        <p:nvCxnSpPr>
          <p:cNvPr id="17" name="Straight Arrow Connector 16">
            <a:extLst>
              <a:ext uri="{FF2B5EF4-FFF2-40B4-BE49-F238E27FC236}">
                <a16:creationId xmlns:a16="http://schemas.microsoft.com/office/drawing/2014/main" id="{8993274B-685B-494C-AE97-99F265DB613B}"/>
              </a:ext>
            </a:extLst>
          </p:cNvPr>
          <p:cNvCxnSpPr>
            <a:cxnSpLocks/>
            <a:stCxn id="16" idx="1"/>
          </p:cNvCxnSpPr>
          <p:nvPr/>
        </p:nvCxnSpPr>
        <p:spPr>
          <a:xfrm rot="10800000">
            <a:off x="3448877" y="4424612"/>
            <a:ext cx="1157768" cy="69493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C53CBE-B130-4918-9899-2825859B2FEF}"/>
              </a:ext>
            </a:extLst>
          </p:cNvPr>
          <p:cNvSpPr/>
          <p:nvPr/>
        </p:nvSpPr>
        <p:spPr>
          <a:xfrm>
            <a:off x="4515205" y="5774371"/>
            <a:ext cx="4628795" cy="864705"/>
          </a:xfrm>
          <a:prstGeom prst="roundRect">
            <a:avLst/>
          </a:prstGeom>
          <a:solidFill>
            <a:schemeClr val="accent4">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Egeus asks Theseus to use his power to either execute Hermia or make her marry the man he has chosen for her – Demetrius. </a:t>
            </a:r>
          </a:p>
        </p:txBody>
      </p:sp>
      <p:cxnSp>
        <p:nvCxnSpPr>
          <p:cNvPr id="20" name="Straight Arrow Connector 19">
            <a:extLst>
              <a:ext uri="{FF2B5EF4-FFF2-40B4-BE49-F238E27FC236}">
                <a16:creationId xmlns:a16="http://schemas.microsoft.com/office/drawing/2014/main" id="{CEAB63BB-18B9-4383-95C6-3B8826E1E8F3}"/>
              </a:ext>
            </a:extLst>
          </p:cNvPr>
          <p:cNvCxnSpPr>
            <a:cxnSpLocks/>
            <a:stCxn id="19" idx="1"/>
          </p:cNvCxnSpPr>
          <p:nvPr/>
        </p:nvCxnSpPr>
        <p:spPr>
          <a:xfrm rot="10800000">
            <a:off x="3289853" y="6206724"/>
            <a:ext cx="1225352" cy="15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Reading</a:t>
            </a:r>
            <a:r>
              <a:rPr kumimoji="0" lang="en-US" sz="4000" b="1" i="0" u="none" strike="noStrike" kern="0" cap="none" spc="0" normalizeH="0" noProof="0" dirty="0">
                <a:ln>
                  <a:noFill/>
                </a:ln>
                <a:solidFill>
                  <a:prstClr val="black"/>
                </a:solidFill>
                <a:effectLst/>
                <a:uLnTx/>
                <a:uFillTx/>
                <a:latin typeface="Century Gothic"/>
                <a:cs typeface="Century Gothic"/>
              </a:rPr>
              <a:t> and thinking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240730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973A89-D656-4852-AD11-E9D1C363FEF2}"/>
              </a:ext>
            </a:extLst>
          </p:cNvPr>
          <p:cNvSpPr/>
          <p:nvPr/>
        </p:nvSpPr>
        <p:spPr>
          <a:xfrm>
            <a:off x="1972491" y="477727"/>
            <a:ext cx="5408023" cy="6380273"/>
          </a:xfrm>
          <a:prstGeom prst="rect">
            <a:avLst/>
          </a:prstGeom>
        </p:spPr>
        <p:txBody>
          <a:bodyPr wrap="square">
            <a:spAutoFit/>
          </a:bodyPr>
          <a:lstStyle/>
          <a:p>
            <a:pPr>
              <a:lnSpc>
                <a:spcPct val="107000"/>
              </a:lnSpc>
              <a:spcAft>
                <a:spcPts val="0"/>
              </a:spcAft>
            </a:pPr>
            <a:r>
              <a:rPr lang="en-GB" sz="1400" b="1" dirty="0">
                <a:ea typeface="Times New Roman" panose="02020603050405020304" pitchFamily="18" charset="0"/>
                <a:cs typeface="Times New Roman" panose="02020603050405020304" pitchFamily="18" charset="0"/>
              </a:rPr>
              <a:t>THESEUS</a:t>
            </a:r>
            <a:r>
              <a:rPr lang="en-GB" sz="1400" dirty="0">
                <a:ea typeface="Times New Roman" panose="02020603050405020304" pitchFamily="18" charset="0"/>
                <a:cs typeface="Times New Roman" panose="02020603050405020304" pitchFamily="18" charset="0"/>
              </a:rPr>
              <a:t> </a:t>
            </a:r>
            <a:endParaRPr lang="en-GB" sz="1200" dirty="0">
              <a:ea typeface="Calibri" panose="020F0502020204030204" pitchFamily="34" charset="0"/>
              <a:cs typeface="Times New Roman" panose="02020603050405020304" pitchFamily="18" charset="0"/>
            </a:endParaRPr>
          </a:p>
          <a:p>
            <a:pPr>
              <a:lnSpc>
                <a:spcPct val="107000"/>
              </a:lnSpc>
              <a:spcAft>
                <a:spcPts val="500"/>
              </a:spcAft>
            </a:pPr>
            <a:r>
              <a:rPr lang="en-GB" sz="1400" dirty="0">
                <a:ea typeface="Times New Roman" panose="02020603050405020304" pitchFamily="18" charset="0"/>
                <a:cs typeface="Times New Roman" panose="02020603050405020304" pitchFamily="18" charset="0"/>
              </a:rPr>
              <a:t>Thanks, good Egeus: what's the news with thee?</a:t>
            </a:r>
            <a:endParaRPr lang="en-GB" sz="1200" dirty="0">
              <a:ea typeface="Calibri" panose="020F0502020204030204" pitchFamily="34" charset="0"/>
              <a:cs typeface="Times New Roman" panose="02020603050405020304" pitchFamily="18" charset="0"/>
            </a:endParaRPr>
          </a:p>
          <a:p>
            <a:pPr>
              <a:lnSpc>
                <a:spcPct val="107000"/>
              </a:lnSpc>
              <a:spcAft>
                <a:spcPts val="0"/>
              </a:spcAft>
            </a:pPr>
            <a:r>
              <a:rPr lang="en-GB" sz="1400" b="1" dirty="0">
                <a:ea typeface="Times New Roman" panose="02020603050405020304" pitchFamily="18" charset="0"/>
                <a:cs typeface="Times New Roman" panose="02020603050405020304" pitchFamily="18" charset="0"/>
              </a:rPr>
              <a:t>EGEUS</a:t>
            </a:r>
            <a:r>
              <a:rPr lang="en-GB" sz="1400" dirty="0">
                <a:ea typeface="Times New Roman" panose="02020603050405020304" pitchFamily="18" charset="0"/>
                <a:cs typeface="Times New Roman" panose="02020603050405020304" pitchFamily="18" charset="0"/>
              </a:rPr>
              <a:t> </a:t>
            </a:r>
            <a:endParaRPr lang="en-GB" sz="1200" dirty="0">
              <a:ea typeface="Calibri" panose="020F0502020204030204" pitchFamily="34" charset="0"/>
              <a:cs typeface="Times New Roman" panose="02020603050405020304" pitchFamily="18" charset="0"/>
            </a:endParaRPr>
          </a:p>
          <a:p>
            <a:pPr>
              <a:lnSpc>
                <a:spcPct val="107000"/>
              </a:lnSpc>
              <a:spcAft>
                <a:spcPts val="500"/>
              </a:spcAft>
            </a:pPr>
            <a:r>
              <a:rPr lang="en-GB" sz="1400" dirty="0">
                <a:ea typeface="Times New Roman" panose="02020603050405020304" pitchFamily="18" charset="0"/>
                <a:cs typeface="Times New Roman" panose="02020603050405020304" pitchFamily="18" charset="0"/>
              </a:rPr>
              <a:t>Full of vexation come I, with complaint</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Against my child, my daughter Hermia.</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Stand forth, Demetrius. My noble lord,</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This man hath my consent to marry her.</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Stand forth, Lysander: and my gracious duke,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This man hath </a:t>
            </a:r>
            <a:r>
              <a:rPr lang="en-GB" sz="1400" dirty="0" err="1">
                <a:ea typeface="Times New Roman" panose="02020603050405020304" pitchFamily="18" charset="0"/>
                <a:cs typeface="Times New Roman" panose="02020603050405020304" pitchFamily="18" charset="0"/>
              </a:rPr>
              <a:t>bewitch'd</a:t>
            </a:r>
            <a:r>
              <a:rPr lang="en-GB" sz="1400" dirty="0">
                <a:ea typeface="Times New Roman" panose="02020603050405020304" pitchFamily="18" charset="0"/>
                <a:cs typeface="Times New Roman" panose="02020603050405020304" pitchFamily="18" charset="0"/>
              </a:rPr>
              <a:t> the bosom of my child;</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Thou, thou, Lysander, thou hast given her rhymes,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And interchanged love-tokens with my child:</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Thou hast by moonlight at her window sung,</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With feigning voice verses of feigning love,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And stolen the impression of her fantasy</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With bracelets of thy hair, rings, </a:t>
            </a:r>
            <a:r>
              <a:rPr lang="en-GB" sz="1400" dirty="0" err="1">
                <a:ea typeface="Times New Roman" panose="02020603050405020304" pitchFamily="18" charset="0"/>
                <a:cs typeface="Times New Roman" panose="02020603050405020304" pitchFamily="18" charset="0"/>
              </a:rPr>
              <a:t>gawds</a:t>
            </a:r>
            <a:r>
              <a:rPr lang="en-GB" sz="1400" dirty="0">
                <a:ea typeface="Times New Roman" panose="02020603050405020304" pitchFamily="18" charset="0"/>
                <a:cs typeface="Times New Roman" panose="02020603050405020304" pitchFamily="18" charset="0"/>
              </a:rPr>
              <a:t>, conceits,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Knacks, trifles, nosegays, sweetmeats, messengers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Of strong </a:t>
            </a:r>
            <a:r>
              <a:rPr lang="en-GB" sz="1400" dirty="0" err="1">
                <a:ea typeface="Times New Roman" panose="02020603050405020304" pitchFamily="18" charset="0"/>
                <a:cs typeface="Times New Roman" panose="02020603050405020304" pitchFamily="18" charset="0"/>
              </a:rPr>
              <a:t>prevailment</a:t>
            </a:r>
            <a:r>
              <a:rPr lang="en-GB" sz="1400" dirty="0">
                <a:ea typeface="Times New Roman" panose="02020603050405020304" pitchFamily="18" charset="0"/>
                <a:cs typeface="Times New Roman" panose="02020603050405020304" pitchFamily="18" charset="0"/>
              </a:rPr>
              <a:t> in </a:t>
            </a:r>
            <a:r>
              <a:rPr lang="en-GB" sz="1400" dirty="0" err="1">
                <a:ea typeface="Times New Roman" panose="02020603050405020304" pitchFamily="18" charset="0"/>
                <a:cs typeface="Times New Roman" panose="02020603050405020304" pitchFamily="18" charset="0"/>
              </a:rPr>
              <a:t>unharden'd</a:t>
            </a:r>
            <a:r>
              <a:rPr lang="en-GB" sz="1400" dirty="0">
                <a:ea typeface="Times New Roman" panose="02020603050405020304" pitchFamily="18" charset="0"/>
                <a:cs typeface="Times New Roman" panose="02020603050405020304" pitchFamily="18" charset="0"/>
              </a:rPr>
              <a:t> youth:</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With cunning hast thou </a:t>
            </a:r>
            <a:r>
              <a:rPr lang="en-GB" sz="1400" dirty="0" err="1">
                <a:ea typeface="Times New Roman" panose="02020603050405020304" pitchFamily="18" charset="0"/>
                <a:cs typeface="Times New Roman" panose="02020603050405020304" pitchFamily="18" charset="0"/>
              </a:rPr>
              <a:t>filch'd</a:t>
            </a:r>
            <a:r>
              <a:rPr lang="en-GB" sz="1400" dirty="0">
                <a:ea typeface="Times New Roman" panose="02020603050405020304" pitchFamily="18" charset="0"/>
                <a:cs typeface="Times New Roman" panose="02020603050405020304" pitchFamily="18" charset="0"/>
              </a:rPr>
              <a:t> my daughter's heart,</a:t>
            </a:r>
            <a:br>
              <a:rPr lang="en-GB" sz="1400" dirty="0">
                <a:ea typeface="Times New Roman" panose="02020603050405020304" pitchFamily="18" charset="0"/>
                <a:cs typeface="Times New Roman" panose="02020603050405020304" pitchFamily="18" charset="0"/>
              </a:rPr>
            </a:br>
            <a:r>
              <a:rPr lang="en-GB" sz="1400" dirty="0" err="1">
                <a:ea typeface="Times New Roman" panose="02020603050405020304" pitchFamily="18" charset="0"/>
                <a:cs typeface="Times New Roman" panose="02020603050405020304" pitchFamily="18" charset="0"/>
              </a:rPr>
              <a:t>Turn'd</a:t>
            </a:r>
            <a:r>
              <a:rPr lang="en-GB" sz="1400" dirty="0">
                <a:ea typeface="Times New Roman" panose="02020603050405020304" pitchFamily="18" charset="0"/>
                <a:cs typeface="Times New Roman" panose="02020603050405020304" pitchFamily="18" charset="0"/>
              </a:rPr>
              <a:t> her obedience, which is due to me,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To stubborn harshness: and, my gracious duke,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Be it so she; will not here before your grace</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Consent to marry with Demetrius,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I beg the ancient privilege of Athens,</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As she is mine, I may dispose of her:</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Which shall be either to this gentleman</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Or to her death, according to our law</a:t>
            </a:r>
            <a:br>
              <a:rPr lang="en-GB" sz="1400" dirty="0">
                <a:ea typeface="Times New Roman" panose="02020603050405020304" pitchFamily="18" charset="0"/>
                <a:cs typeface="Times New Roman" panose="02020603050405020304" pitchFamily="18" charset="0"/>
              </a:rPr>
            </a:br>
            <a:r>
              <a:rPr lang="en-GB" sz="1400" dirty="0">
                <a:ea typeface="Times New Roman" panose="02020603050405020304" pitchFamily="18" charset="0"/>
                <a:cs typeface="Times New Roman" panose="02020603050405020304" pitchFamily="18" charset="0"/>
              </a:rPr>
              <a:t>Immediately provided in that case.</a:t>
            </a:r>
            <a:endParaRPr lang="en-GB" sz="12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2299063" y="156754"/>
            <a:ext cx="3939861" cy="369332"/>
          </a:xfrm>
          <a:prstGeom prst="rect">
            <a:avLst/>
          </a:prstGeom>
          <a:noFill/>
        </p:spPr>
        <p:txBody>
          <a:bodyPr wrap="none" rtlCol="0">
            <a:spAutoFit/>
          </a:bodyPr>
          <a:lstStyle/>
          <a:p>
            <a:r>
              <a:rPr lang="en-GB" dirty="0"/>
              <a:t>Blank extract – use for any ability if wish</a:t>
            </a:r>
          </a:p>
        </p:txBody>
      </p:sp>
      <p:sp>
        <p:nvSpPr>
          <p:cNvPr id="5" name="TextBox 4">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Reading</a:t>
            </a:r>
            <a:r>
              <a:rPr kumimoji="0" lang="en-US" sz="4000" b="1" i="0" u="none" strike="noStrike" kern="0" cap="none" spc="0" normalizeH="0" noProof="0" dirty="0">
                <a:ln>
                  <a:noFill/>
                </a:ln>
                <a:solidFill>
                  <a:prstClr val="black"/>
                </a:solidFill>
                <a:effectLst/>
                <a:uLnTx/>
                <a:uFillTx/>
                <a:latin typeface="Century Gothic"/>
                <a:cs typeface="Century Gothic"/>
              </a:rPr>
              <a:t> and thinking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203543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985C-9D2F-4376-AAB1-94EE43232B07}"/>
              </a:ext>
            </a:extLst>
          </p:cNvPr>
          <p:cNvSpPr>
            <a:spLocks noGrp="1"/>
          </p:cNvSpPr>
          <p:nvPr>
            <p:ph type="title"/>
          </p:nvPr>
        </p:nvSpPr>
        <p:spPr>
          <a:solidFill>
            <a:schemeClr val="bg1"/>
          </a:solidFill>
          <a:ln w="38100">
            <a:solidFill>
              <a:srgbClr val="7030A0"/>
            </a:solidFill>
          </a:ln>
          <a:effectLst>
            <a:outerShdw blurRad="50800" dist="38100" dir="2700000" algn="tl" rotWithShape="0">
              <a:prstClr val="black">
                <a:alpha val="40000"/>
              </a:prstClr>
            </a:outerShdw>
          </a:effectLst>
        </p:spPr>
        <p:txBody>
          <a:bodyPr>
            <a:normAutofit/>
          </a:bodyPr>
          <a:lstStyle/>
          <a:p>
            <a:r>
              <a:rPr lang="en-GB" dirty="0"/>
              <a:t>Analyse and annotate Egeus’ speech</a:t>
            </a:r>
          </a:p>
        </p:txBody>
      </p:sp>
      <p:sp>
        <p:nvSpPr>
          <p:cNvPr id="3" name="Content Placeholder 2">
            <a:extLst>
              <a:ext uri="{FF2B5EF4-FFF2-40B4-BE49-F238E27FC236}">
                <a16:creationId xmlns:a16="http://schemas.microsoft.com/office/drawing/2014/main" id="{5440379F-20EE-4AB8-AE49-8C805B61D820}"/>
              </a:ext>
            </a:extLst>
          </p:cNvPr>
          <p:cNvSpPr>
            <a:spLocks noGrp="1"/>
          </p:cNvSpPr>
          <p:nvPr>
            <p:ph idx="1"/>
          </p:nvPr>
        </p:nvSpPr>
        <p:spPr>
          <a:xfrm>
            <a:off x="628650" y="1825626"/>
            <a:ext cx="3943350" cy="2302237"/>
          </a:xfrm>
          <a:solidFill>
            <a:schemeClr val="bg1"/>
          </a:solidFill>
          <a:ln w="38100">
            <a:solidFill>
              <a:srgbClr val="00B050"/>
            </a:solidFill>
          </a:ln>
          <a:effectLst>
            <a:outerShdw blurRad="50800" dist="38100" dir="2700000" algn="tl" rotWithShape="0">
              <a:prstClr val="black">
                <a:alpha val="40000"/>
              </a:prstClr>
            </a:outerShdw>
          </a:effectLst>
        </p:spPr>
        <p:txBody>
          <a:bodyPr>
            <a:normAutofit/>
          </a:bodyPr>
          <a:lstStyle/>
          <a:p>
            <a:pPr marL="0" indent="0">
              <a:lnSpc>
                <a:spcPct val="107000"/>
              </a:lnSpc>
              <a:spcAft>
                <a:spcPts val="800"/>
              </a:spcAft>
              <a:buNone/>
              <a:tabLst>
                <a:tab pos="5010150" algn="l"/>
              </a:tabLst>
            </a:pPr>
            <a:r>
              <a:rPr lang="en-GB" sz="1600" b="1" dirty="0">
                <a:solidFill>
                  <a:srgbClr val="7030A0"/>
                </a:solidFill>
                <a:ea typeface="Calibri" panose="020F0502020204030204" pitchFamily="34" charset="0"/>
                <a:cs typeface="Times New Roman" panose="02020603050405020304" pitchFamily="18" charset="0"/>
              </a:rPr>
              <a:t>Support:</a:t>
            </a:r>
          </a:p>
          <a:p>
            <a:pPr>
              <a:lnSpc>
                <a:spcPct val="107000"/>
              </a:lnSpc>
              <a:spcAft>
                <a:spcPts val="800"/>
              </a:spcAft>
              <a:tabLst>
                <a:tab pos="5010150" algn="l"/>
              </a:tabLst>
            </a:pPr>
            <a:r>
              <a:rPr lang="en-GB" sz="1600" dirty="0">
                <a:solidFill>
                  <a:srgbClr val="FF0000"/>
                </a:solidFill>
                <a:ea typeface="Calibri" panose="020F0502020204030204" pitchFamily="34" charset="0"/>
                <a:cs typeface="Times New Roman" panose="02020603050405020304" pitchFamily="18" charset="0"/>
              </a:rPr>
              <a:t>Use the extract with tasks sheet given to you to help you make notes on how Egeus is presented in this extract. Explain your ideas.</a:t>
            </a:r>
          </a:p>
          <a:p>
            <a:pPr>
              <a:lnSpc>
                <a:spcPct val="107000"/>
              </a:lnSpc>
              <a:spcAft>
                <a:spcPts val="800"/>
              </a:spcAft>
              <a:tabLst>
                <a:tab pos="5010150" algn="l"/>
              </a:tabLst>
            </a:pPr>
            <a:endParaRPr lang="en-GB" sz="1600" dirty="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E6444C7-6056-44BF-A402-FABD39A99F25}"/>
              </a:ext>
            </a:extLst>
          </p:cNvPr>
          <p:cNvSpPr/>
          <p:nvPr/>
        </p:nvSpPr>
        <p:spPr>
          <a:xfrm>
            <a:off x="4651513" y="1825625"/>
            <a:ext cx="3863837" cy="1783180"/>
          </a:xfrm>
          <a:prstGeom prst="rect">
            <a:avLst/>
          </a:prstGeom>
          <a:solidFill>
            <a:schemeClr val="bg1"/>
          </a:solidFill>
          <a:ln w="38100">
            <a:solidFill>
              <a:srgbClr val="00B050"/>
            </a:solidFill>
          </a:ln>
          <a:effectLst>
            <a:outerShdw blurRad="50800" dist="38100" dir="2700000" algn="tl" rotWithShape="0">
              <a:prstClr val="black">
                <a:alpha val="40000"/>
              </a:prstClr>
            </a:outerShdw>
          </a:effectLst>
        </p:spPr>
        <p:txBody>
          <a:bodyPr wrap="square">
            <a:spAutoFit/>
          </a:bodyPr>
          <a:lstStyle/>
          <a:p>
            <a:pPr>
              <a:lnSpc>
                <a:spcPct val="107000"/>
              </a:lnSpc>
              <a:spcAft>
                <a:spcPts val="800"/>
              </a:spcAft>
              <a:tabLst>
                <a:tab pos="5010150" algn="l"/>
              </a:tabLst>
            </a:pPr>
            <a:r>
              <a:rPr lang="en-GB" sz="1400" b="1" dirty="0">
                <a:ea typeface="Calibri" panose="020F0502020204030204" pitchFamily="34" charset="0"/>
                <a:cs typeface="Times New Roman" panose="02020603050405020304" pitchFamily="18" charset="0"/>
              </a:rPr>
              <a:t>Don’t forget:</a:t>
            </a:r>
          </a:p>
          <a:p>
            <a:pPr>
              <a:lnSpc>
                <a:spcPct val="107000"/>
              </a:lnSpc>
              <a:spcAft>
                <a:spcPts val="800"/>
              </a:spcAft>
              <a:tabLst>
                <a:tab pos="5010150" algn="l"/>
              </a:tabLst>
            </a:pPr>
            <a:r>
              <a:rPr lang="en-GB" sz="1400" b="1" dirty="0" err="1">
                <a:ea typeface="Calibri" panose="020F0502020204030204" pitchFamily="34" charset="0"/>
                <a:cs typeface="Times New Roman" panose="02020603050405020304" pitchFamily="18" charset="0"/>
              </a:rPr>
              <a:t>Egeus</a:t>
            </a:r>
            <a:r>
              <a:rPr lang="en-GB" sz="1400" b="1" dirty="0">
                <a:ea typeface="Calibri" panose="020F0502020204030204" pitchFamily="34" charset="0"/>
                <a:cs typeface="Times New Roman" panose="02020603050405020304" pitchFamily="18" charset="0"/>
              </a:rPr>
              <a:t> is very angry.</a:t>
            </a:r>
          </a:p>
          <a:p>
            <a:pPr>
              <a:lnSpc>
                <a:spcPct val="107000"/>
              </a:lnSpc>
              <a:spcAft>
                <a:spcPts val="800"/>
              </a:spcAft>
              <a:tabLst>
                <a:tab pos="5010150" algn="l"/>
              </a:tabLst>
            </a:pPr>
            <a:r>
              <a:rPr lang="en-GB" sz="1400" b="1" dirty="0">
                <a:ea typeface="Calibri" panose="020F0502020204030204" pitchFamily="34" charset="0"/>
                <a:cs typeface="Times New Roman" panose="02020603050405020304" pitchFamily="18" charset="0"/>
              </a:rPr>
              <a:t>Parents had the power over children, in particular who their daughter married.</a:t>
            </a:r>
          </a:p>
          <a:p>
            <a:pPr>
              <a:lnSpc>
                <a:spcPct val="107000"/>
              </a:lnSpc>
              <a:spcAft>
                <a:spcPts val="800"/>
              </a:spcAft>
              <a:tabLst>
                <a:tab pos="5010150" algn="l"/>
              </a:tabLst>
            </a:pPr>
            <a:r>
              <a:rPr lang="en-GB" sz="1400" b="1" dirty="0">
                <a:ea typeface="Calibri" panose="020F0502020204030204" pitchFamily="34" charset="0"/>
                <a:cs typeface="Times New Roman" panose="02020603050405020304" pitchFamily="18" charset="0"/>
              </a:rPr>
              <a:t>Women had little education and no power or possessions.</a:t>
            </a:r>
          </a:p>
        </p:txBody>
      </p:sp>
      <p:sp>
        <p:nvSpPr>
          <p:cNvPr id="5" name="Rectangle 4">
            <a:extLst>
              <a:ext uri="{FF2B5EF4-FFF2-40B4-BE49-F238E27FC236}">
                <a16:creationId xmlns:a16="http://schemas.microsoft.com/office/drawing/2014/main" id="{56B28969-C43F-435B-A19F-E4F160813514}"/>
              </a:ext>
            </a:extLst>
          </p:cNvPr>
          <p:cNvSpPr/>
          <p:nvPr/>
        </p:nvSpPr>
        <p:spPr>
          <a:xfrm>
            <a:off x="4651512" y="3836139"/>
            <a:ext cx="3863837" cy="2873928"/>
          </a:xfrm>
          <a:prstGeom prst="rect">
            <a:avLst/>
          </a:prstGeom>
          <a:solidFill>
            <a:schemeClr val="bg1"/>
          </a:solidFill>
          <a:ln w="38100">
            <a:solidFill>
              <a:srgbClr val="00B050"/>
            </a:solidFill>
          </a:ln>
          <a:effectLst>
            <a:outerShdw blurRad="50800" dist="38100" dir="2700000" algn="tl" rotWithShape="0">
              <a:prstClr val="black">
                <a:alpha val="40000"/>
              </a:prstClr>
            </a:outerShdw>
          </a:effectLst>
        </p:spPr>
        <p:txBody>
          <a:bodyPr wrap="square">
            <a:spAutoFit/>
          </a:bodyPr>
          <a:lstStyle/>
          <a:p>
            <a:pPr>
              <a:lnSpc>
                <a:spcPct val="107000"/>
              </a:lnSpc>
              <a:spcAft>
                <a:spcPts val="800"/>
              </a:spcAft>
              <a:tabLst>
                <a:tab pos="5010150" algn="l"/>
              </a:tabLst>
            </a:pPr>
            <a:r>
              <a:rPr lang="en-GB" sz="1600" b="1" dirty="0">
                <a:solidFill>
                  <a:srgbClr val="7030A0"/>
                </a:solidFill>
                <a:ea typeface="Calibri" panose="020F0502020204030204" pitchFamily="34" charset="0"/>
                <a:cs typeface="Times New Roman" panose="02020603050405020304" pitchFamily="18" charset="0"/>
              </a:rPr>
              <a:t>HA: on your extract, highlight , annotate and evaluate and explain the different presentations of </a:t>
            </a:r>
            <a:r>
              <a:rPr lang="en-GB" sz="1600" b="1" dirty="0" err="1">
                <a:solidFill>
                  <a:srgbClr val="7030A0"/>
                </a:solidFill>
                <a:ea typeface="Calibri" panose="020F0502020204030204" pitchFamily="34" charset="0"/>
                <a:cs typeface="Times New Roman" panose="02020603050405020304" pitchFamily="18" charset="0"/>
              </a:rPr>
              <a:t>Egeus</a:t>
            </a:r>
            <a:r>
              <a:rPr lang="en-GB" sz="1600" b="1" dirty="0">
                <a:solidFill>
                  <a:srgbClr val="7030A0"/>
                </a:solidFill>
                <a:ea typeface="Calibri" panose="020F0502020204030204" pitchFamily="34" charset="0"/>
                <a:cs typeface="Times New Roman" panose="02020603050405020304" pitchFamily="18" charset="0"/>
              </a:rPr>
              <a:t> in the extract – be brief but clear. (You will use this to write  up your PEA paragraphs) </a:t>
            </a:r>
          </a:p>
          <a:p>
            <a:pPr>
              <a:lnSpc>
                <a:spcPct val="107000"/>
              </a:lnSpc>
              <a:spcAft>
                <a:spcPts val="800"/>
              </a:spcAft>
              <a:tabLst>
                <a:tab pos="5010150" algn="l"/>
              </a:tabLst>
            </a:pPr>
            <a:endParaRPr lang="en-GB" sz="1600" b="1" dirty="0">
              <a:solidFill>
                <a:srgbClr val="7030A0"/>
              </a:solidFill>
              <a:ea typeface="Calibri" panose="020F0502020204030204" pitchFamily="34" charset="0"/>
              <a:cs typeface="Times New Roman" panose="02020603050405020304" pitchFamily="18" charset="0"/>
            </a:endParaRPr>
          </a:p>
          <a:p>
            <a:pPr>
              <a:lnSpc>
                <a:spcPct val="107000"/>
              </a:lnSpc>
              <a:spcAft>
                <a:spcPts val="800"/>
              </a:spcAft>
              <a:tabLst>
                <a:tab pos="5010150" algn="l"/>
              </a:tabLst>
            </a:pPr>
            <a:endParaRPr lang="en-GB" sz="1600" b="1" dirty="0">
              <a:solidFill>
                <a:srgbClr val="7030A0"/>
              </a:solidFill>
              <a:ea typeface="Calibri" panose="020F0502020204030204" pitchFamily="34" charset="0"/>
              <a:cs typeface="Times New Roman" panose="02020603050405020304" pitchFamily="18" charset="0"/>
            </a:endParaRPr>
          </a:p>
          <a:p>
            <a:pPr>
              <a:lnSpc>
                <a:spcPct val="107000"/>
              </a:lnSpc>
              <a:spcAft>
                <a:spcPts val="800"/>
              </a:spcAft>
              <a:tabLst>
                <a:tab pos="5010150" algn="l"/>
              </a:tabLst>
            </a:pPr>
            <a:endParaRPr lang="en-GB" sz="1600" b="1" dirty="0">
              <a:solidFill>
                <a:srgbClr val="7030A0"/>
              </a:solidFill>
              <a:ea typeface="Calibri" panose="020F0502020204030204" pitchFamily="34" charset="0"/>
              <a:cs typeface="Times New Roman" panose="02020603050405020304" pitchFamily="18" charset="0"/>
            </a:endParaRPr>
          </a:p>
          <a:p>
            <a:pPr>
              <a:lnSpc>
                <a:spcPct val="107000"/>
              </a:lnSpc>
              <a:spcAft>
                <a:spcPts val="800"/>
              </a:spcAft>
              <a:tabLst>
                <a:tab pos="5010150" algn="l"/>
              </a:tabLst>
            </a:pPr>
            <a:endParaRPr lang="en-GB" sz="1600" b="1" dirty="0">
              <a:solidFill>
                <a:srgbClr val="7030A0"/>
              </a:solidFill>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D48C23D8-BC54-4432-9554-8ECA9A8EFCE6}"/>
              </a:ext>
            </a:extLst>
          </p:cNvPr>
          <p:cNvSpPr/>
          <p:nvPr/>
        </p:nvSpPr>
        <p:spPr>
          <a:xfrm>
            <a:off x="628650" y="4862869"/>
            <a:ext cx="3943350" cy="1885773"/>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a:spAutoFit/>
          </a:bodyPr>
          <a:lstStyle/>
          <a:p>
            <a:pPr>
              <a:lnSpc>
                <a:spcPct val="107000"/>
              </a:lnSpc>
              <a:spcAft>
                <a:spcPts val="800"/>
              </a:spcAft>
              <a:tabLst>
                <a:tab pos="5010150" algn="l"/>
              </a:tabLst>
            </a:pPr>
            <a:r>
              <a:rPr lang="en-GB" sz="1400" dirty="0">
                <a:solidFill>
                  <a:srgbClr val="806000"/>
                </a:solidFill>
                <a:ea typeface="Calibri" panose="020F0502020204030204" pitchFamily="34" charset="0"/>
                <a:cs typeface="Times New Roman" panose="02020603050405020304" pitchFamily="18" charset="0"/>
              </a:rPr>
              <a:t>MA: Annotate the extract and explain how </a:t>
            </a:r>
            <a:r>
              <a:rPr lang="en-GB" sz="1400" dirty="0" err="1">
                <a:solidFill>
                  <a:srgbClr val="806000"/>
                </a:solidFill>
                <a:ea typeface="Calibri" panose="020F0502020204030204" pitchFamily="34" charset="0"/>
                <a:cs typeface="Times New Roman" panose="02020603050405020304" pitchFamily="18" charset="0"/>
              </a:rPr>
              <a:t>Egeus</a:t>
            </a:r>
            <a:r>
              <a:rPr lang="en-GB" sz="1400" dirty="0">
                <a:solidFill>
                  <a:srgbClr val="806000"/>
                </a:solidFill>
                <a:ea typeface="Calibri" panose="020F0502020204030204" pitchFamily="34" charset="0"/>
                <a:cs typeface="Times New Roman" panose="02020603050405020304" pitchFamily="18" charset="0"/>
              </a:rPr>
              <a:t> is presented to the audience in this extract. </a:t>
            </a:r>
          </a:p>
          <a:p>
            <a:pPr>
              <a:lnSpc>
                <a:spcPct val="107000"/>
              </a:lnSpc>
              <a:spcAft>
                <a:spcPts val="800"/>
              </a:spcAft>
              <a:tabLst>
                <a:tab pos="5010150" algn="l"/>
              </a:tabLst>
            </a:pPr>
            <a:endParaRPr lang="en-GB" sz="1400" dirty="0">
              <a:solidFill>
                <a:srgbClr val="806000"/>
              </a:solidFill>
              <a:ea typeface="Calibri" panose="020F0502020204030204" pitchFamily="34" charset="0"/>
              <a:cs typeface="Times New Roman" panose="02020603050405020304" pitchFamily="18" charset="0"/>
            </a:endParaRPr>
          </a:p>
          <a:p>
            <a:pPr>
              <a:lnSpc>
                <a:spcPct val="107000"/>
              </a:lnSpc>
              <a:spcAft>
                <a:spcPts val="800"/>
              </a:spcAft>
              <a:tabLst>
                <a:tab pos="5010150" algn="l"/>
              </a:tabLst>
            </a:pPr>
            <a:endParaRPr lang="en-GB" sz="1400" dirty="0">
              <a:solidFill>
                <a:srgbClr val="806000"/>
              </a:solidFill>
              <a:ea typeface="Calibri" panose="020F0502020204030204" pitchFamily="34" charset="0"/>
              <a:cs typeface="Times New Roman" panose="02020603050405020304" pitchFamily="18" charset="0"/>
            </a:endParaRPr>
          </a:p>
          <a:p>
            <a:pPr>
              <a:lnSpc>
                <a:spcPct val="107000"/>
              </a:lnSpc>
              <a:spcAft>
                <a:spcPts val="800"/>
              </a:spcAft>
              <a:tabLst>
                <a:tab pos="5010150" algn="l"/>
              </a:tabLst>
            </a:pPr>
            <a:endParaRPr lang="en-GB" sz="1400" dirty="0">
              <a:solidFill>
                <a:srgbClr val="806000"/>
              </a:solidFill>
              <a:ea typeface="Calibri" panose="020F0502020204030204" pitchFamily="34" charset="0"/>
              <a:cs typeface="Times New Roman" panose="02020603050405020304" pitchFamily="18" charset="0"/>
            </a:endParaRPr>
          </a:p>
          <a:p>
            <a:pPr>
              <a:lnSpc>
                <a:spcPct val="107000"/>
              </a:lnSpc>
              <a:spcAft>
                <a:spcPts val="800"/>
              </a:spcAft>
              <a:tabLst>
                <a:tab pos="5010150" algn="l"/>
              </a:tabLst>
            </a:pPr>
            <a:endParaRPr lang="en-GB" sz="1400" dirty="0">
              <a:solidFill>
                <a:srgbClr val="806000"/>
              </a:solidFill>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4B5F3E-D8C6-478B-BDF4-69EB03CD00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8441" y="5296728"/>
            <a:ext cx="2077081" cy="1561272"/>
          </a:xfrm>
          <a:prstGeom prst="rect">
            <a:avLst/>
          </a:prstGeom>
        </p:spPr>
      </p:pic>
      <p:sp>
        <p:nvSpPr>
          <p:cNvPr id="9" name="TextBox 8">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Reading</a:t>
            </a:r>
            <a:r>
              <a:rPr kumimoji="0" lang="en-US" sz="4000" b="1" i="0" u="none" strike="noStrike" kern="0" cap="none" spc="0" normalizeH="0" noProof="0" dirty="0">
                <a:ln>
                  <a:noFill/>
                </a:ln>
                <a:solidFill>
                  <a:prstClr val="black"/>
                </a:solidFill>
                <a:effectLst/>
                <a:uLnTx/>
                <a:uFillTx/>
                <a:latin typeface="Century Gothic"/>
                <a:cs typeface="Century Gothic"/>
              </a:rPr>
              <a:t> and Thinking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3335270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7677D-3D2C-4A76-88CF-85799811A0AA}"/>
              </a:ext>
            </a:extLst>
          </p:cNvPr>
          <p:cNvSpPr>
            <a:spLocks noGrp="1"/>
          </p:cNvSpPr>
          <p:nvPr>
            <p:ph type="title"/>
          </p:nvPr>
        </p:nvSpPr>
        <p:spPr>
          <a:xfrm>
            <a:off x="1007473" y="325937"/>
            <a:ext cx="7886700" cy="1325563"/>
          </a:xfrm>
          <a:solidFill>
            <a:schemeClr val="bg1"/>
          </a:solidFill>
          <a:ln w="38100">
            <a:solidFill>
              <a:srgbClr val="7030A0"/>
            </a:solidFill>
          </a:ln>
          <a:effectLst>
            <a:outerShdw blurRad="50800" dist="38100" dir="2700000" algn="tl" rotWithShape="0">
              <a:prstClr val="black">
                <a:alpha val="40000"/>
              </a:prstClr>
            </a:outerShdw>
          </a:effectLst>
        </p:spPr>
        <p:txBody>
          <a:bodyPr/>
          <a:lstStyle/>
          <a:p>
            <a:r>
              <a:rPr lang="en-GB" dirty="0"/>
              <a:t>Now let’s focus on Egeus’ use of language within the extract</a:t>
            </a:r>
          </a:p>
        </p:txBody>
      </p:sp>
      <p:sp>
        <p:nvSpPr>
          <p:cNvPr id="3" name="Content Placeholder 2">
            <a:extLst>
              <a:ext uri="{FF2B5EF4-FFF2-40B4-BE49-F238E27FC236}">
                <a16:creationId xmlns:a16="http://schemas.microsoft.com/office/drawing/2014/main" id="{97C304A3-AADA-431F-AB17-EC792DEA41CF}"/>
              </a:ext>
            </a:extLst>
          </p:cNvPr>
          <p:cNvSpPr>
            <a:spLocks noGrp="1"/>
          </p:cNvSpPr>
          <p:nvPr>
            <p:ph idx="1"/>
          </p:nvPr>
        </p:nvSpPr>
        <p:spPr>
          <a:xfrm>
            <a:off x="837656" y="2113008"/>
            <a:ext cx="3943350" cy="4351338"/>
          </a:xfrm>
          <a:solidFill>
            <a:schemeClr val="bg1"/>
          </a:solidFill>
          <a:ln w="38100">
            <a:solidFill>
              <a:srgbClr val="00B050"/>
            </a:solidFill>
          </a:ln>
          <a:effectLst>
            <a:outerShdw blurRad="50800" dist="38100" dir="2700000" algn="tl" rotWithShape="0">
              <a:prstClr val="black">
                <a:alpha val="40000"/>
              </a:prstClr>
            </a:outerShdw>
          </a:effectLst>
        </p:spPr>
        <p:txBody>
          <a:bodyPr>
            <a:normAutofit fontScale="85000" lnSpcReduction="20000"/>
          </a:bodyPr>
          <a:lstStyle/>
          <a:p>
            <a:pPr marL="0" indent="0">
              <a:buNone/>
            </a:pPr>
            <a:r>
              <a:rPr lang="en-GB" dirty="0">
                <a:solidFill>
                  <a:srgbClr val="FF0000"/>
                </a:solidFill>
                <a:ea typeface="Calibri" panose="020F0502020204030204" pitchFamily="34" charset="0"/>
              </a:rPr>
              <a:t>Identify the different </a:t>
            </a:r>
            <a:r>
              <a:rPr lang="en-GB" b="1" dirty="0">
                <a:solidFill>
                  <a:srgbClr val="FF0000"/>
                </a:solidFill>
                <a:ea typeface="Calibri" panose="020F0502020204030204" pitchFamily="34" charset="0"/>
              </a:rPr>
              <a:t>features</a:t>
            </a:r>
            <a:r>
              <a:rPr lang="en-GB" dirty="0">
                <a:solidFill>
                  <a:srgbClr val="FF0000"/>
                </a:solidFill>
                <a:ea typeface="Calibri" panose="020F0502020204030204" pitchFamily="34" charset="0"/>
              </a:rPr>
              <a:t> being used. </a:t>
            </a:r>
          </a:p>
          <a:p>
            <a:pPr marL="0" indent="0">
              <a:buNone/>
            </a:pPr>
            <a:r>
              <a:rPr lang="en-GB" dirty="0">
                <a:solidFill>
                  <a:srgbClr val="806000"/>
                </a:solidFill>
                <a:ea typeface="Calibri" panose="020F0502020204030204" pitchFamily="34" charset="0"/>
              </a:rPr>
              <a:t>Find the language features used and </a:t>
            </a:r>
            <a:r>
              <a:rPr lang="en-GB" b="1" dirty="0">
                <a:solidFill>
                  <a:srgbClr val="806000"/>
                </a:solidFill>
                <a:ea typeface="Calibri" panose="020F0502020204030204" pitchFamily="34" charset="0"/>
              </a:rPr>
              <a:t>explain</a:t>
            </a:r>
            <a:r>
              <a:rPr lang="en-GB" dirty="0">
                <a:solidFill>
                  <a:srgbClr val="806000"/>
                </a:solidFill>
                <a:ea typeface="Calibri" panose="020F0502020204030204" pitchFamily="34" charset="0"/>
              </a:rPr>
              <a:t> for each how they affect the way the audience views Egeus. </a:t>
            </a:r>
          </a:p>
          <a:p>
            <a:pPr marL="0" indent="0">
              <a:buNone/>
            </a:pPr>
            <a:r>
              <a:rPr lang="en-GB" dirty="0">
                <a:solidFill>
                  <a:srgbClr val="00B050"/>
                </a:solidFill>
                <a:ea typeface="Calibri" panose="020F0502020204030204" pitchFamily="34" charset="0"/>
              </a:rPr>
              <a:t>Describe the language features that present Egeus as a </a:t>
            </a:r>
            <a:r>
              <a:rPr lang="en-GB" b="1" dirty="0">
                <a:solidFill>
                  <a:srgbClr val="00B050"/>
                </a:solidFill>
                <a:ea typeface="Calibri" panose="020F0502020204030204" pitchFamily="34" charset="0"/>
              </a:rPr>
              <a:t>loving </a:t>
            </a:r>
            <a:r>
              <a:rPr lang="en-GB" dirty="0">
                <a:solidFill>
                  <a:srgbClr val="00B050"/>
                </a:solidFill>
                <a:ea typeface="Calibri" panose="020F0502020204030204" pitchFamily="34" charset="0"/>
              </a:rPr>
              <a:t>father and language features used to suggest he may be </a:t>
            </a:r>
            <a:r>
              <a:rPr lang="en-GB" b="1" dirty="0">
                <a:solidFill>
                  <a:srgbClr val="00B050"/>
                </a:solidFill>
                <a:ea typeface="Calibri" panose="020F0502020204030204" pitchFamily="34" charset="0"/>
              </a:rPr>
              <a:t>unreasonable or cruel</a:t>
            </a:r>
            <a:r>
              <a:rPr lang="en-GB" dirty="0">
                <a:solidFill>
                  <a:srgbClr val="00B050"/>
                </a:solidFill>
                <a:ea typeface="Calibri" panose="020F0502020204030204" pitchFamily="34" charset="0"/>
              </a:rPr>
              <a:t>. Create detailed notes on the use of language within the extract. </a:t>
            </a:r>
            <a:endParaRPr lang="en-GB" dirty="0"/>
          </a:p>
        </p:txBody>
      </p:sp>
      <p:sp>
        <p:nvSpPr>
          <p:cNvPr id="4" name="Rectangle 3">
            <a:extLst>
              <a:ext uri="{FF2B5EF4-FFF2-40B4-BE49-F238E27FC236}">
                <a16:creationId xmlns:a16="http://schemas.microsoft.com/office/drawing/2014/main" id="{29F265F1-B513-4687-B24F-17F7B4EB02BB}"/>
              </a:ext>
            </a:extLst>
          </p:cNvPr>
          <p:cNvSpPr/>
          <p:nvPr/>
        </p:nvSpPr>
        <p:spPr>
          <a:xfrm>
            <a:off x="5096219" y="1864813"/>
            <a:ext cx="3824080" cy="2554545"/>
          </a:xfrm>
          <a:prstGeom prst="rect">
            <a:avLst/>
          </a:prstGeom>
          <a:solidFill>
            <a:schemeClr val="bg1"/>
          </a:solidFill>
          <a:ln w="38100">
            <a:solidFill>
              <a:srgbClr val="7030A0"/>
            </a:solidFill>
          </a:ln>
        </p:spPr>
        <p:txBody>
          <a:bodyPr wrap="square">
            <a:spAutoFit/>
          </a:bodyPr>
          <a:lstStyle/>
          <a:p>
            <a:r>
              <a:rPr lang="en-GB" sz="2000" b="1" dirty="0">
                <a:solidFill>
                  <a:prstClr val="black"/>
                </a:solidFill>
                <a:highlight>
                  <a:srgbClr val="FF00FF"/>
                </a:highlight>
                <a:ea typeface="Times New Roman" panose="02020603050405020304" pitchFamily="18" charset="0"/>
                <a:cs typeface="Times New Roman" panose="02020603050405020304" pitchFamily="18" charset="0"/>
              </a:rPr>
              <a:t>“Thou, thou, Lysander, thou </a:t>
            </a:r>
            <a:r>
              <a:rPr lang="en-GB" sz="2000" b="1" dirty="0">
                <a:solidFill>
                  <a:prstClr val="black"/>
                </a:solidFill>
                <a:ea typeface="Times New Roman" panose="02020603050405020304" pitchFamily="18" charset="0"/>
                <a:cs typeface="Times New Roman" panose="02020603050405020304" pitchFamily="18" charset="0"/>
              </a:rPr>
              <a:t>hast given her rhymes,</a:t>
            </a:r>
            <a:br>
              <a:rPr lang="en-GB" sz="2000" b="1" dirty="0">
                <a:solidFill>
                  <a:prstClr val="black"/>
                </a:solidFill>
                <a:ea typeface="Times New Roman" panose="02020603050405020304" pitchFamily="18" charset="0"/>
                <a:cs typeface="Times New Roman" panose="02020603050405020304" pitchFamily="18" charset="0"/>
              </a:rPr>
            </a:br>
            <a:r>
              <a:rPr lang="en-GB" sz="2000" b="1" dirty="0">
                <a:solidFill>
                  <a:prstClr val="black"/>
                </a:solidFill>
                <a:ea typeface="Times New Roman" panose="02020603050405020304" pitchFamily="18" charset="0"/>
                <a:cs typeface="Times New Roman" panose="02020603050405020304" pitchFamily="18" charset="0"/>
              </a:rPr>
              <a:t>And interchanged love-tokens with my child”</a:t>
            </a:r>
          </a:p>
          <a:p>
            <a:endParaRPr lang="en-GB" sz="2000" dirty="0">
              <a:solidFill>
                <a:prstClr val="black"/>
              </a:solidFill>
              <a:highlight>
                <a:srgbClr val="FFFF00"/>
              </a:highlight>
              <a:cs typeface="Times New Roman" panose="02020603050405020304" pitchFamily="18" charset="0"/>
            </a:endParaRPr>
          </a:p>
          <a:p>
            <a:r>
              <a:rPr lang="en-GB" sz="2000" dirty="0">
                <a:solidFill>
                  <a:prstClr val="black"/>
                </a:solidFill>
                <a:highlight>
                  <a:srgbClr val="FF00FF"/>
                </a:highlight>
              </a:rPr>
              <a:t>Repetition </a:t>
            </a:r>
            <a:r>
              <a:rPr lang="en-GB" sz="2000" dirty="0">
                <a:solidFill>
                  <a:prstClr val="black"/>
                </a:solidFill>
              </a:rPr>
              <a:t>used to accentuate Egeus’ anger at Lysander for his wooing of Hermia.</a:t>
            </a:r>
            <a:endParaRPr lang="en-GB" sz="2000" dirty="0"/>
          </a:p>
        </p:txBody>
      </p:sp>
      <p:sp>
        <p:nvSpPr>
          <p:cNvPr id="5" name="Rectangle: Rounded Corners 4">
            <a:extLst>
              <a:ext uri="{FF2B5EF4-FFF2-40B4-BE49-F238E27FC236}">
                <a16:creationId xmlns:a16="http://schemas.microsoft.com/office/drawing/2014/main" id="{674E0352-9F4C-443E-97BB-6847C9BF4926}"/>
              </a:ext>
            </a:extLst>
          </p:cNvPr>
          <p:cNvSpPr/>
          <p:nvPr/>
        </p:nvSpPr>
        <p:spPr>
          <a:xfrm rot="20777745">
            <a:off x="7115900" y="4410746"/>
            <a:ext cx="2017643" cy="330732"/>
          </a:xfrm>
          <a:prstGeom prst="roundRect">
            <a:avLst/>
          </a:prstGeom>
          <a:solidFill>
            <a:srgbClr val="7030A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Here’s an example</a:t>
            </a:r>
          </a:p>
        </p:txBody>
      </p:sp>
      <p:pic>
        <p:nvPicPr>
          <p:cNvPr id="7" name="Picture 6">
            <a:extLst>
              <a:ext uri="{FF2B5EF4-FFF2-40B4-BE49-F238E27FC236}">
                <a16:creationId xmlns:a16="http://schemas.microsoft.com/office/drawing/2014/main" id="{BA3EBEBF-6C70-480B-85EA-E6A7CC424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333" y="4685023"/>
            <a:ext cx="2038559" cy="1847445"/>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id="{784B0B84-EF4A-4645-8D14-72071A1C9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829" y="4855342"/>
            <a:ext cx="1649530" cy="1679713"/>
          </a:xfrm>
          <a:prstGeom prst="rect">
            <a:avLst/>
          </a:prstGeom>
        </p:spPr>
      </p:pic>
      <p:sp>
        <p:nvSpPr>
          <p:cNvPr id="8" name="TextBox 7">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Reading</a:t>
            </a:r>
            <a:r>
              <a:rPr kumimoji="0" lang="en-US" sz="4000" b="1" i="0" u="none" strike="noStrike" kern="0" cap="none" spc="0" normalizeH="0" noProof="0" dirty="0">
                <a:ln>
                  <a:noFill/>
                </a:ln>
                <a:solidFill>
                  <a:prstClr val="black"/>
                </a:solidFill>
                <a:effectLst/>
                <a:uLnTx/>
                <a:uFillTx/>
                <a:latin typeface="Century Gothic"/>
                <a:cs typeface="Century Gothic"/>
              </a:rPr>
              <a:t> and Thinking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1414458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973A89-D656-4852-AD11-E9D1C363FEF2}"/>
              </a:ext>
            </a:extLst>
          </p:cNvPr>
          <p:cNvSpPr/>
          <p:nvPr/>
        </p:nvSpPr>
        <p:spPr>
          <a:xfrm>
            <a:off x="649734" y="0"/>
            <a:ext cx="4572000" cy="638027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THESEUS</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5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Thanks, good Egeus: what's the news with thee?</a:t>
            </a:r>
            <a:endPar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EGEUS</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5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Full of </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vexation</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come I, with complaint</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Against </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my child</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my daughter </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Hermia.</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Stand forth, Demetrius. My noble lord,</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This man hath my consent to marry her.</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Stand forth, Lysander: and my gracious duke,</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This man hath </a:t>
            </a:r>
            <a:r>
              <a:rPr kumimoji="0" lang="en-GB" sz="1400" b="0" i="0" u="none" strike="noStrike" kern="1200" cap="none" spc="0" normalizeH="0" baseline="0" noProof="0" dirty="0" err="1">
                <a:ln>
                  <a:noFill/>
                </a:ln>
                <a:solidFill>
                  <a:prstClr val="black"/>
                </a:solidFill>
                <a:effectLst/>
                <a:highlight>
                  <a:srgbClr val="00FFFF"/>
                </a:highlight>
                <a:uLnTx/>
                <a:uFillTx/>
                <a:latin typeface="Calibri" panose="020F0502020204030204"/>
                <a:ea typeface="Times New Roman" panose="02020603050405020304" pitchFamily="18" charset="0"/>
                <a:cs typeface="Times New Roman" panose="02020603050405020304" pitchFamily="18" charset="0"/>
              </a:rPr>
              <a:t>bewitch'd</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the bosom of </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my child</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highlight>
                  <a:srgbClr val="FF00FF"/>
                </a:highlight>
                <a:uLnTx/>
                <a:uFillTx/>
                <a:latin typeface="Calibri" panose="020F0502020204030204"/>
                <a:ea typeface="Times New Roman" panose="02020603050405020304" pitchFamily="18" charset="0"/>
                <a:cs typeface="Times New Roman" panose="02020603050405020304" pitchFamily="18" charset="0"/>
              </a:rPr>
              <a:t>Thou, thou, Lysander, thou </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hast given her rhymes,</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And interchanged love-tokens with </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my child</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Thou hast by moonlight at her window sung,</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With </a:t>
            </a:r>
            <a:r>
              <a:rPr kumimoji="0" lang="en-GB" sz="1400" b="0" i="0" u="none" strike="noStrike" kern="1200" cap="none" spc="0" normalizeH="0" baseline="0" noProof="0" dirty="0">
                <a:ln>
                  <a:noFill/>
                </a:ln>
                <a:solidFill>
                  <a:prstClr val="black"/>
                </a:solidFill>
                <a:effectLst/>
                <a:highlight>
                  <a:srgbClr val="FF00FF"/>
                </a:highlight>
                <a:uLnTx/>
                <a:uFillTx/>
                <a:latin typeface="Calibri" panose="020F0502020204030204"/>
                <a:ea typeface="Times New Roman" panose="02020603050405020304" pitchFamily="18" charset="0"/>
                <a:cs typeface="Times New Roman" panose="02020603050405020304" pitchFamily="18" charset="0"/>
              </a:rPr>
              <a:t>feigning</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voice verses of</a:t>
            </a:r>
            <a:r>
              <a:rPr kumimoji="0" lang="en-GB" sz="1400" b="0" i="0" u="none" strike="noStrike" kern="1200" cap="none" spc="0" normalizeH="0" baseline="0" noProof="0" dirty="0">
                <a:ln>
                  <a:noFill/>
                </a:ln>
                <a:solidFill>
                  <a:prstClr val="black"/>
                </a:solidFill>
                <a:effectLst/>
                <a:highlight>
                  <a:srgbClr val="FF00FF"/>
                </a:highlight>
                <a:uLnTx/>
                <a:uFillTx/>
                <a:latin typeface="Calibri" panose="020F0502020204030204"/>
                <a:ea typeface="Times New Roman" panose="02020603050405020304" pitchFamily="18" charset="0"/>
                <a:cs typeface="Times New Roman" panose="02020603050405020304" pitchFamily="18" charset="0"/>
              </a:rPr>
              <a:t> feigning </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love,</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And </a:t>
            </a:r>
            <a:r>
              <a:rPr kumimoji="0" lang="en-GB"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Times New Roman" panose="02020603050405020304" pitchFamily="18" charset="0"/>
                <a:cs typeface="Times New Roman" panose="02020603050405020304" pitchFamily="18" charset="0"/>
              </a:rPr>
              <a:t>stolen</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the impression of her fantasy</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With bracelets of thy hair, rings, </a:t>
            </a:r>
            <a:r>
              <a:rPr kumimoji="0" lang="en-GB" sz="1400" b="0" i="0" u="none" strike="noStrike" kern="1200" cap="none" spc="0" normalizeH="0" baseline="0" noProof="0" dirty="0" err="1">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gawds</a:t>
            </a:r>
            <a: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 conceits,</a:t>
            </a:r>
            <a:b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Knacks, trifles, nosegays, sweetmeats, messengers</a:t>
            </a:r>
            <a:b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Of strong </a:t>
            </a:r>
            <a:r>
              <a:rPr kumimoji="0" lang="en-GB" sz="1400" b="0" i="0" u="none" strike="noStrike" kern="1200" cap="none" spc="0" normalizeH="0" baseline="0" noProof="0" dirty="0" err="1">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prevailment</a:t>
            </a:r>
            <a: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 in </a:t>
            </a:r>
            <a:r>
              <a:rPr kumimoji="0" lang="en-GB" sz="1400" b="0" i="0" u="none" strike="noStrike" kern="1200" cap="none" spc="0" normalizeH="0" baseline="0" noProof="0" dirty="0" err="1">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unharden'd</a:t>
            </a:r>
            <a:r>
              <a:rPr kumimoji="0" lang="en-GB" sz="1400" b="0" i="0" u="none" strike="noStrike" kern="1200" cap="none" spc="0" normalizeH="0" baseline="0" noProof="0" dirty="0">
                <a:ln>
                  <a:noFill/>
                </a:ln>
                <a:solidFill>
                  <a:prstClr val="black"/>
                </a:solidFill>
                <a:effectLst/>
                <a:highlight>
                  <a:srgbClr val="C0C0C0"/>
                </a:highlight>
                <a:uLnTx/>
                <a:uFillTx/>
                <a:latin typeface="Calibri" panose="020F0502020204030204"/>
                <a:ea typeface="Times New Roman" panose="02020603050405020304" pitchFamily="18" charset="0"/>
                <a:cs typeface="Times New Roman" panose="02020603050405020304" pitchFamily="18" charset="0"/>
              </a:rPr>
              <a:t> youth</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With cunning hast thou </a:t>
            </a:r>
            <a:r>
              <a:rPr kumimoji="0" lang="en-GB" sz="1400" b="0" i="0" u="none" strike="noStrike" kern="1200" cap="none" spc="0" normalizeH="0" baseline="0" noProof="0" dirty="0" err="1">
                <a:ln>
                  <a:noFill/>
                </a:ln>
                <a:solidFill>
                  <a:prstClr val="black"/>
                </a:solidFill>
                <a:effectLst/>
                <a:highlight>
                  <a:srgbClr val="00FFFF"/>
                </a:highlight>
                <a:uLnTx/>
                <a:uFillTx/>
                <a:latin typeface="Calibri" panose="020F0502020204030204"/>
                <a:ea typeface="Times New Roman" panose="02020603050405020304" pitchFamily="18" charset="0"/>
                <a:cs typeface="Times New Roman" panose="02020603050405020304" pitchFamily="18" charset="0"/>
              </a:rPr>
              <a:t>filch'd</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my daughter's heart,</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Turn'd</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her obedience, which is due to me,</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To </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stubborn harshness</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and, my </a:t>
            </a:r>
            <a:r>
              <a:rPr kumimoji="0" lang="en-GB" sz="1400" b="0" i="0" u="none" strike="noStrike" kern="1200" cap="none" spc="0" normalizeH="0" baseline="0" noProof="0" dirty="0">
                <a:ln>
                  <a:noFill/>
                </a:ln>
                <a:solidFill>
                  <a:prstClr val="black"/>
                </a:solidFill>
                <a:effectLst/>
                <a:highlight>
                  <a:srgbClr val="FF0000"/>
                </a:highlight>
                <a:uLnTx/>
                <a:uFillTx/>
                <a:latin typeface="Calibri" panose="020F0502020204030204"/>
                <a:ea typeface="Times New Roman" panose="02020603050405020304" pitchFamily="18" charset="0"/>
                <a:cs typeface="Times New Roman" panose="02020603050405020304" pitchFamily="18" charset="0"/>
              </a:rPr>
              <a:t>gracious</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duke,</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Be it so she; will not here before your grace</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Consent to marry with Demetrius,</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 </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beg</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the ancient privilege of Athens,</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As she is mine, I may dispose of her:</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Which shall be either to this gentleman</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Or to her death, according to our law</a:t>
            </a:r>
            <a:b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b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Immediately provided in that case.</a:t>
            </a:r>
            <a:endPar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A62EEDE-D695-4091-85B3-D2B6AE4C2895}"/>
              </a:ext>
            </a:extLst>
          </p:cNvPr>
          <p:cNvSpPr/>
          <p:nvPr/>
        </p:nvSpPr>
        <p:spPr>
          <a:xfrm>
            <a:off x="4624251" y="222068"/>
            <a:ext cx="4519749" cy="6479177"/>
          </a:xfrm>
          <a:prstGeom prst="roundRect">
            <a:avLst/>
          </a:prstGeom>
          <a:solidFill>
            <a:schemeClr val="accent4">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Emotive language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used to show Egeus’ desperation, anger and hurt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srgbClr val="7030A0"/>
                </a:solidFill>
                <a:highlight>
                  <a:srgbClr val="00FFFF"/>
                </a:highlight>
                <a:latin typeface="Calibri" panose="020F0502020204030204"/>
              </a:rPr>
              <a:t>Hyperbolic verbs </a:t>
            </a:r>
            <a:r>
              <a:rPr lang="en-GB" dirty="0">
                <a:solidFill>
                  <a:prstClr val="black"/>
                </a:solidFill>
                <a:latin typeface="Calibri" panose="020F0502020204030204"/>
              </a:rPr>
              <a:t>used to emphasise Egeus’ disgust at Lysander and his anger at the relationship between Lysander and Hermia. Egeus accuses Lysander of stealing and filching Hermia’s heart, rather than doing it honestly.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highlight>
                  <a:srgbClr val="FF00FF"/>
                </a:highlight>
                <a:latin typeface="Calibri" panose="020F0502020204030204"/>
              </a:rPr>
              <a:t>Repetition</a:t>
            </a:r>
            <a:r>
              <a:rPr lang="en-GB" dirty="0">
                <a:solidFill>
                  <a:prstClr val="black"/>
                </a:solidFill>
                <a:latin typeface="Calibri" panose="020F0502020204030204"/>
              </a:rPr>
              <a:t> used to accentuate Egeus’ anger at Lysander for his wooing of Hermia. ‘Feigning’ means false or fake, so Egeus accuses Lysander of not really loving Hermia but only pretending.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Egeus l</a:t>
            </a:r>
            <a:r>
              <a:rPr lang="en-GB" dirty="0">
                <a:solidFill>
                  <a:prstClr val="black"/>
                </a:solidFill>
                <a:highlight>
                  <a:srgbClr val="C0C0C0"/>
                </a:highlight>
                <a:latin typeface="Calibri" panose="020F0502020204030204"/>
              </a:rPr>
              <a:t>ists many small items </a:t>
            </a:r>
            <a:r>
              <a:rPr lang="en-GB" dirty="0">
                <a:solidFill>
                  <a:prstClr val="black"/>
                </a:solidFill>
                <a:latin typeface="Calibri" panose="020F0502020204030204"/>
              </a:rPr>
              <a:t>that he claims Lysander use to woo Hermia.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Egeus uses </a:t>
            </a:r>
            <a:r>
              <a:rPr lang="en-GB" dirty="0">
                <a:solidFill>
                  <a:prstClr val="black"/>
                </a:solidFill>
                <a:highlight>
                  <a:srgbClr val="FF0000"/>
                </a:highlight>
                <a:latin typeface="Calibri" panose="020F0502020204030204"/>
              </a:rPr>
              <a:t>a positive adjective and flattery </a:t>
            </a:r>
            <a:r>
              <a:rPr lang="en-GB" dirty="0">
                <a:solidFill>
                  <a:prstClr val="black"/>
                </a:solidFill>
                <a:latin typeface="Calibri" panose="020F0502020204030204"/>
              </a:rPr>
              <a:t>to try to persuade the duke to agree to his demand.</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prstClr val="black"/>
                </a:solidFill>
                <a:effectLst/>
                <a:uLnTx/>
                <a:uFillTx/>
                <a:latin typeface="Century Gothic"/>
                <a:cs typeface="Century Gothic"/>
              </a:rPr>
              <a:t>Model</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2584791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4684-2416-49BF-9415-76DAD97422F0}"/>
              </a:ext>
            </a:extLst>
          </p:cNvPr>
          <p:cNvSpPr>
            <a:spLocks noGrp="1"/>
          </p:cNvSpPr>
          <p:nvPr>
            <p:ph type="title"/>
          </p:nvPr>
        </p:nvSpPr>
        <p:spPr>
          <a:xfrm>
            <a:off x="929096" y="273686"/>
            <a:ext cx="7886700" cy="1325563"/>
          </a:xfrm>
          <a:solidFill>
            <a:schemeClr val="bg1"/>
          </a:solidFill>
          <a:ln w="38100">
            <a:solidFill>
              <a:srgbClr val="7030A0"/>
            </a:solidFill>
          </a:ln>
          <a:effectLst>
            <a:outerShdw blurRad="50800" dist="38100" dir="2700000" algn="tl" rotWithShape="0">
              <a:prstClr val="black">
                <a:alpha val="40000"/>
              </a:prstClr>
            </a:outerShdw>
          </a:effectLst>
        </p:spPr>
        <p:txBody>
          <a:bodyPr>
            <a:noAutofit/>
          </a:bodyPr>
          <a:lstStyle/>
          <a:p>
            <a:r>
              <a:rPr lang="en-GB" sz="2800" dirty="0"/>
              <a:t>LA – MA  “Using this speech, explain how far you think Shakespeare presents Egeus as a </a:t>
            </a:r>
            <a:r>
              <a:rPr lang="en-GB" sz="2800" b="1" dirty="0"/>
              <a:t>loving father</a:t>
            </a:r>
            <a:r>
              <a:rPr lang="en-GB" sz="2800" dirty="0"/>
              <a:t>.”</a:t>
            </a:r>
          </a:p>
        </p:txBody>
      </p:sp>
      <p:graphicFrame>
        <p:nvGraphicFramePr>
          <p:cNvPr id="4" name="Table 3">
            <a:extLst>
              <a:ext uri="{FF2B5EF4-FFF2-40B4-BE49-F238E27FC236}">
                <a16:creationId xmlns:a16="http://schemas.microsoft.com/office/drawing/2014/main" id="{409A81E3-29E1-460D-9581-855C9F02CF6E}"/>
              </a:ext>
            </a:extLst>
          </p:cNvPr>
          <p:cNvGraphicFramePr>
            <a:graphicFrameLocks noGrp="1"/>
          </p:cNvGraphicFramePr>
          <p:nvPr>
            <p:extLst>
              <p:ext uri="{D42A27DB-BD31-4B8C-83A1-F6EECF244321}">
                <p14:modId xmlns:p14="http://schemas.microsoft.com/office/powerpoint/2010/main" val="3979489683"/>
              </p:ext>
            </p:extLst>
          </p:nvPr>
        </p:nvGraphicFramePr>
        <p:xfrm>
          <a:off x="929096" y="1825741"/>
          <a:ext cx="7886700" cy="3779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943350">
                  <a:extLst>
                    <a:ext uri="{9D8B030D-6E8A-4147-A177-3AD203B41FA5}">
                      <a16:colId xmlns:a16="http://schemas.microsoft.com/office/drawing/2014/main" val="4030215295"/>
                    </a:ext>
                  </a:extLst>
                </a:gridCol>
                <a:gridCol w="3943350">
                  <a:extLst>
                    <a:ext uri="{9D8B030D-6E8A-4147-A177-3AD203B41FA5}">
                      <a16:colId xmlns:a16="http://schemas.microsoft.com/office/drawing/2014/main" val="4239082990"/>
                    </a:ext>
                  </a:extLst>
                </a:gridCol>
              </a:tblGrid>
              <a:tr h="370840">
                <a:tc>
                  <a:txBody>
                    <a:bodyPr/>
                    <a:lstStyle/>
                    <a:p>
                      <a:r>
                        <a:rPr lang="en-GB" dirty="0">
                          <a:solidFill>
                            <a:schemeClr val="bg1"/>
                          </a:solidFill>
                        </a:rPr>
                        <a:t>Egeus is presented as a loving father 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GB" dirty="0">
                          <a:solidFill>
                            <a:schemeClr val="bg1"/>
                          </a:solidFill>
                        </a:rPr>
                        <a:t>Egeus is </a:t>
                      </a:r>
                      <a:r>
                        <a:rPr lang="en-GB" u="sng" dirty="0">
                          <a:solidFill>
                            <a:schemeClr val="bg1"/>
                          </a:solidFill>
                        </a:rPr>
                        <a:t>not</a:t>
                      </a:r>
                      <a:r>
                        <a:rPr lang="en-GB" dirty="0">
                          <a:solidFill>
                            <a:schemeClr val="bg1"/>
                          </a:solidFill>
                        </a:rPr>
                        <a:t> presented as a loving father 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48878885"/>
                  </a:ext>
                </a:extLst>
              </a:tr>
              <a:tr h="370840">
                <a:tc>
                  <a:txBody>
                    <a:bodyPr/>
                    <a:lstStyle/>
                    <a:p>
                      <a:r>
                        <a:rPr lang="en-GB" dirty="0">
                          <a:solidFill>
                            <a:srgbClr val="7030A0"/>
                          </a:solidFill>
                        </a:rPr>
                        <a:t>He accuses Lysander of ‘feigning’ love, so he may just be protecting his daughter.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GB" dirty="0">
                          <a:solidFill>
                            <a:srgbClr val="7030A0"/>
                          </a:solidFill>
                        </a:rPr>
                        <a:t>He is willing to see his daughter die rather than let her marry Lysander.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40984962"/>
                  </a:ext>
                </a:extLst>
              </a:tr>
              <a:tr h="370840">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8619364"/>
                  </a:ext>
                </a:extLst>
              </a:tr>
              <a:tr h="370840">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02687171"/>
                  </a:ext>
                </a:extLst>
              </a:tr>
              <a:tr h="370840">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55895357"/>
                  </a:ext>
                </a:extLst>
              </a:tr>
              <a:tr h="370840">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09654408"/>
                  </a:ext>
                </a:extLst>
              </a:tr>
              <a:tr h="370840">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54565630"/>
                  </a:ext>
                </a:extLst>
              </a:tr>
              <a:tr h="370840">
                <a:tc>
                  <a:txBody>
                    <a:bodyPr/>
                    <a:lstStyle/>
                    <a:p>
                      <a:endParaRPr lang="en-GB">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86508876"/>
                  </a:ext>
                </a:extLst>
              </a:tr>
            </a:tbl>
          </a:graphicData>
        </a:graphic>
      </p:graphicFrame>
      <p:sp>
        <p:nvSpPr>
          <p:cNvPr id="5" name="TextBox 4">
            <a:extLst>
              <a:ext uri="{FF2B5EF4-FFF2-40B4-BE49-F238E27FC236}">
                <a16:creationId xmlns:a16="http://schemas.microsoft.com/office/drawing/2014/main" id="{0C4C13B5-6F63-471B-B070-4BF3CDD17DE6}"/>
              </a:ext>
            </a:extLst>
          </p:cNvPr>
          <p:cNvSpPr txBox="1"/>
          <p:nvPr/>
        </p:nvSpPr>
        <p:spPr>
          <a:xfrm>
            <a:off x="968284" y="5753376"/>
            <a:ext cx="7886700" cy="923330"/>
          </a:xfrm>
          <a:prstGeom prst="rect">
            <a:avLst/>
          </a:prstGeom>
          <a:solidFill>
            <a:schemeClr val="bg1"/>
          </a:solidFill>
          <a:ln w="38100">
            <a:solidFill>
              <a:srgbClr val="00B050"/>
            </a:solidFill>
          </a:ln>
          <a:effectLst>
            <a:outerShdw blurRad="50800" dist="38100" dir="2700000" algn="tl" rotWithShape="0">
              <a:prstClr val="black">
                <a:alpha val="40000"/>
              </a:prstClr>
            </a:outerShdw>
          </a:effectLst>
        </p:spPr>
        <p:txBody>
          <a:bodyPr wrap="square" rtlCol="0">
            <a:spAutoFit/>
          </a:bodyPr>
          <a:lstStyle/>
          <a:p>
            <a:r>
              <a:rPr lang="en-GB" b="1" dirty="0">
                <a:solidFill>
                  <a:srgbClr val="7030A0"/>
                </a:solidFill>
              </a:rPr>
              <a:t>Create your table in your exercise book and fill it in with as many ideas as possible.</a:t>
            </a:r>
          </a:p>
          <a:p>
            <a:r>
              <a:rPr lang="en-GB" b="1" dirty="0">
                <a:solidFill>
                  <a:srgbClr val="7030A0"/>
                </a:solidFill>
              </a:rPr>
              <a:t>Bonus Challenge: Try to add specific quotes to your answer to support your ideas.</a:t>
            </a:r>
          </a:p>
        </p:txBody>
      </p:sp>
      <p:pic>
        <p:nvPicPr>
          <p:cNvPr id="6" name="Picture 5">
            <a:extLst>
              <a:ext uri="{FF2B5EF4-FFF2-40B4-BE49-F238E27FC236}">
                <a16:creationId xmlns:a16="http://schemas.microsoft.com/office/drawing/2014/main" id="{80CB5480-F5B0-459C-85A0-F75292E1B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098" y="1993599"/>
            <a:ext cx="466838" cy="423072"/>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7263DAA0-99D5-4A73-B747-6E96E8BE6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161" y="1824847"/>
            <a:ext cx="581190" cy="591824"/>
          </a:xfrm>
          <a:prstGeom prst="rect">
            <a:avLst/>
          </a:prstGeom>
        </p:spPr>
      </p:pic>
      <p:sp>
        <p:nvSpPr>
          <p:cNvPr id="8" name="TextBox 7">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Check</a:t>
            </a:r>
            <a:r>
              <a:rPr kumimoji="0" lang="en-US" sz="4000" b="1" i="0" u="none" strike="noStrike" kern="0" cap="none" spc="0" normalizeH="0" noProof="0" dirty="0">
                <a:ln>
                  <a:noFill/>
                </a:ln>
                <a:solidFill>
                  <a:prstClr val="black"/>
                </a:solidFill>
                <a:effectLst/>
                <a:uLnTx/>
                <a:uFillTx/>
                <a:latin typeface="Century Gothic"/>
                <a:cs typeface="Century Gothic"/>
              </a:rPr>
              <a:t> understanding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2775515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80146A-6318-494F-8190-310FE986F0A9}"/>
              </a:ext>
            </a:extLst>
          </p:cNvPr>
          <p:cNvPicPr>
            <a:picLocks noChangeAspect="1"/>
          </p:cNvPicPr>
          <p:nvPr/>
        </p:nvPicPr>
        <p:blipFill>
          <a:blip r:embed="rId2"/>
          <a:stretch>
            <a:fillRect/>
          </a:stretch>
        </p:blipFill>
        <p:spPr>
          <a:xfrm rot="20905226">
            <a:off x="1099220" y="1812414"/>
            <a:ext cx="3427874" cy="4216101"/>
          </a:xfrm>
          <a:prstGeom prst="rect">
            <a:avLst/>
          </a:prstGeom>
          <a:solidFill>
            <a:schemeClr val="accent4">
              <a:lumMod val="20000"/>
              <a:lumOff val="80000"/>
            </a:schemeClr>
          </a:solidFill>
          <a:ln w="38100">
            <a:solidFill>
              <a:srgbClr val="7030A0"/>
            </a:solidFill>
          </a:ln>
        </p:spPr>
      </p:pic>
      <p:sp>
        <p:nvSpPr>
          <p:cNvPr id="2" name="Title 1">
            <a:extLst>
              <a:ext uri="{FF2B5EF4-FFF2-40B4-BE49-F238E27FC236}">
                <a16:creationId xmlns:a16="http://schemas.microsoft.com/office/drawing/2014/main" id="{0202D582-3EFD-4544-9B8C-172AE1830A73}"/>
              </a:ext>
            </a:extLst>
          </p:cNvPr>
          <p:cNvSpPr>
            <a:spLocks noGrp="1"/>
          </p:cNvSpPr>
          <p:nvPr>
            <p:ph type="title"/>
          </p:nvPr>
        </p:nvSpPr>
        <p:spPr>
          <a:solidFill>
            <a:schemeClr val="bg1"/>
          </a:solidFill>
          <a:ln w="38100">
            <a:solidFill>
              <a:srgbClr val="7030A0"/>
            </a:solidFill>
          </a:ln>
        </p:spPr>
        <p:txBody>
          <a:bodyPr>
            <a:noAutofit/>
          </a:bodyPr>
          <a:lstStyle/>
          <a:p>
            <a:r>
              <a:rPr lang="en-GB" sz="3200" dirty="0"/>
              <a:t>Now use the rest of the time to complete your notes and planning for your PEA paragraph</a:t>
            </a:r>
          </a:p>
        </p:txBody>
      </p:sp>
      <p:sp>
        <p:nvSpPr>
          <p:cNvPr id="5" name="Rectangle 4">
            <a:extLst>
              <a:ext uri="{FF2B5EF4-FFF2-40B4-BE49-F238E27FC236}">
                <a16:creationId xmlns:a16="http://schemas.microsoft.com/office/drawing/2014/main" id="{FE1B5A41-FE2F-482E-850E-3F89FD39B6D7}"/>
              </a:ext>
            </a:extLst>
          </p:cNvPr>
          <p:cNvSpPr/>
          <p:nvPr/>
        </p:nvSpPr>
        <p:spPr>
          <a:xfrm>
            <a:off x="4519748" y="1842039"/>
            <a:ext cx="3995601" cy="2075696"/>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txBody>
          <a:bodyPr wrap="square">
            <a:sp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Based on this speech, explain how far you think Shakespeare presents Egeus as a loving father. </a:t>
            </a: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    how Shakespeare presents Egeus in this speech  </a:t>
            </a:r>
          </a:p>
          <a:p>
            <a:pPr>
              <a:lnSpc>
                <a:spcPct val="107000"/>
              </a:lnSpc>
              <a:spcAft>
                <a:spcPts val="800"/>
              </a:spcAft>
            </a:pPr>
            <a:endParaRPr lang="en-GB"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9C8330D-BF0B-4E20-A9BF-30D22AAD4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5982" y="4332426"/>
            <a:ext cx="2189368" cy="2358915"/>
          </a:xfrm>
          <a:prstGeom prst="rect">
            <a:avLst/>
          </a:prstGeom>
        </p:spPr>
      </p:pic>
      <p:pic>
        <p:nvPicPr>
          <p:cNvPr id="9" name="Picture 8" descr="A close up of a flower&#10;&#10;Description automatically generated">
            <a:extLst>
              <a:ext uri="{FF2B5EF4-FFF2-40B4-BE49-F238E27FC236}">
                <a16:creationId xmlns:a16="http://schemas.microsoft.com/office/drawing/2014/main" id="{9D4A70D3-4AD7-487F-8AD3-3DC74F643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9304" y="4792920"/>
            <a:ext cx="2818019" cy="2065080"/>
          </a:xfrm>
          <a:prstGeom prst="rect">
            <a:avLst/>
          </a:prstGeom>
        </p:spPr>
      </p:pic>
      <p:sp>
        <p:nvSpPr>
          <p:cNvPr id="8" name="TextBox 7">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Mastery</a:t>
            </a:r>
          </a:p>
        </p:txBody>
      </p:sp>
      <p:pic>
        <p:nvPicPr>
          <p:cNvPr id="10" name="Picture 9" descr="Tiny: smaller than a pea – Josephine Corcoran">
            <a:hlinkClick r:id="rId5"/>
          </p:cNvPr>
          <p:cNvPicPr>
            <a:picLocks noChangeAspect="1" noChangeArrowheads="1"/>
          </p:cNvPicPr>
          <p:nvPr/>
        </p:nvPicPr>
        <p:blipFill>
          <a:blip r:embed="rId6"/>
          <a:srcRect/>
          <a:stretch>
            <a:fillRect/>
          </a:stretch>
        </p:blipFill>
        <p:spPr bwMode="auto">
          <a:xfrm>
            <a:off x="6688183" y="4963887"/>
            <a:ext cx="1583690" cy="1493150"/>
          </a:xfrm>
          <a:prstGeom prst="rect">
            <a:avLst/>
          </a:prstGeom>
          <a:noFill/>
        </p:spPr>
      </p:pic>
    </p:spTree>
    <p:extLst>
      <p:ext uri="{BB962C8B-B14F-4D97-AF65-F5344CB8AC3E}">
        <p14:creationId xmlns:p14="http://schemas.microsoft.com/office/powerpoint/2010/main" val="408612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srcRect t="12068"/>
          <a:stretch>
            <a:fillRect/>
          </a:stretch>
        </p:blipFill>
        <p:spPr bwMode="auto">
          <a:xfrm>
            <a:off x="1277470" y="1316038"/>
            <a:ext cx="7327060" cy="4808537"/>
          </a:xfrm>
          <a:prstGeom prst="rect">
            <a:avLst/>
          </a:prstGeom>
          <a:noFill/>
          <a:ln w="9525">
            <a:noFill/>
            <a:miter lim="800000"/>
            <a:headEnd/>
            <a:tailEnd/>
          </a:ln>
        </p:spPr>
      </p:pic>
      <p:pic>
        <p:nvPicPr>
          <p:cNvPr id="17" name="Picture 16"/>
          <p:cNvPicPr>
            <a:picLocks noChangeAspect="1"/>
          </p:cNvPicPr>
          <p:nvPr/>
        </p:nvPicPr>
        <p:blipFill>
          <a:blip r:embed="rId3"/>
          <a:srcRect/>
          <a:stretch>
            <a:fillRect/>
          </a:stretch>
        </p:blipFill>
        <p:spPr bwMode="auto">
          <a:xfrm>
            <a:off x="11988800" y="1617663"/>
            <a:ext cx="1647825" cy="4495800"/>
          </a:xfrm>
          <a:prstGeom prst="rect">
            <a:avLst/>
          </a:prstGeom>
          <a:noFill/>
          <a:ln w="9525">
            <a:noFill/>
            <a:miter lim="800000"/>
            <a:headEnd/>
            <a:tailEnd/>
          </a:ln>
        </p:spPr>
      </p:pic>
      <p:pic>
        <p:nvPicPr>
          <p:cNvPr id="9" name="Picture 8"/>
          <p:cNvPicPr>
            <a:picLocks noChangeAspect="1"/>
          </p:cNvPicPr>
          <p:nvPr/>
        </p:nvPicPr>
        <p:blipFill>
          <a:blip r:embed="rId4"/>
          <a:srcRect/>
          <a:stretch>
            <a:fillRect/>
          </a:stretch>
        </p:blipFill>
        <p:spPr bwMode="auto">
          <a:xfrm>
            <a:off x="13119100" y="1763713"/>
            <a:ext cx="1287463" cy="4360862"/>
          </a:xfrm>
          <a:prstGeom prst="rect">
            <a:avLst/>
          </a:prstGeom>
          <a:noFill/>
          <a:ln w="9525">
            <a:noFill/>
            <a:miter lim="800000"/>
            <a:headEnd/>
            <a:tailEnd/>
          </a:ln>
        </p:spPr>
      </p:pic>
      <p:pic>
        <p:nvPicPr>
          <p:cNvPr id="20" name="Picture 19"/>
          <p:cNvPicPr>
            <a:picLocks noChangeAspect="1"/>
          </p:cNvPicPr>
          <p:nvPr/>
        </p:nvPicPr>
        <p:blipFill>
          <a:blip r:embed="rId5"/>
          <a:srcRect/>
          <a:stretch>
            <a:fillRect/>
          </a:stretch>
        </p:blipFill>
        <p:spPr bwMode="auto">
          <a:xfrm>
            <a:off x="10121900" y="1444625"/>
            <a:ext cx="2041525" cy="4551363"/>
          </a:xfrm>
          <a:prstGeom prst="rect">
            <a:avLst/>
          </a:prstGeom>
          <a:noFill/>
          <a:ln w="9525">
            <a:noFill/>
            <a:miter lim="800000"/>
            <a:headEnd/>
            <a:tailEnd/>
          </a:ln>
        </p:spPr>
      </p:pic>
      <p:pic>
        <p:nvPicPr>
          <p:cNvPr id="22" name="Picture 21"/>
          <p:cNvPicPr>
            <a:picLocks noChangeAspect="1"/>
          </p:cNvPicPr>
          <p:nvPr/>
        </p:nvPicPr>
        <p:blipFill>
          <a:blip r:embed="rId6"/>
          <a:srcRect/>
          <a:stretch>
            <a:fillRect/>
          </a:stretch>
        </p:blipFill>
        <p:spPr bwMode="auto">
          <a:xfrm>
            <a:off x="9412288" y="1587500"/>
            <a:ext cx="1300162" cy="4489450"/>
          </a:xfrm>
          <a:prstGeom prst="rect">
            <a:avLst/>
          </a:prstGeom>
          <a:noFill/>
          <a:ln w="9525">
            <a:noFill/>
            <a:miter lim="800000"/>
            <a:headEnd/>
            <a:tailEnd/>
          </a:ln>
        </p:spPr>
      </p:pic>
      <p:sp>
        <p:nvSpPr>
          <p:cNvPr id="14343" name="Rectangle 8"/>
          <p:cNvSpPr>
            <a:spLocks noChangeArrowheads="1"/>
          </p:cNvSpPr>
          <p:nvPr/>
        </p:nvSpPr>
        <p:spPr bwMode="auto">
          <a:xfrm>
            <a:off x="1087626" y="275571"/>
            <a:ext cx="7775575" cy="771525"/>
          </a:xfrm>
          <a:prstGeom prst="rect">
            <a:avLst/>
          </a:prstGeom>
          <a:noFill/>
          <a:ln w="9525">
            <a:noFill/>
            <a:miter lim="800000"/>
            <a:headEnd/>
            <a:tailEnd/>
          </a:ln>
        </p:spPr>
        <p:txBody>
          <a:bodyPr lIns="0" tIns="108000" rIns="0" bIns="108000">
            <a:spAutoFit/>
          </a:bodyPr>
          <a:lstStyle/>
          <a:p>
            <a:pPr algn="ctr" eaLnBrk="1" hangingPunct="1"/>
            <a:r>
              <a:rPr lang="en-GB" altLang="en-US" sz="3600" dirty="0">
                <a:solidFill>
                  <a:srgbClr val="00B0F0"/>
                </a:solidFill>
                <a:latin typeface="Twinkl SemiBold" pitchFamily="2" charset="0"/>
                <a:ea typeface="Clear Sans Light" pitchFamily="34" charset="0"/>
                <a:cs typeface="Clear Sans Light" pitchFamily="34" charset="0"/>
              </a:rPr>
              <a:t>Plenary: End of the Scene</a:t>
            </a:r>
          </a:p>
        </p:txBody>
      </p:sp>
      <p:sp>
        <p:nvSpPr>
          <p:cNvPr id="11" name="Rectangle 10"/>
          <p:cNvSpPr/>
          <p:nvPr/>
        </p:nvSpPr>
        <p:spPr>
          <a:xfrm>
            <a:off x="1196788" y="2931553"/>
            <a:ext cx="7316788"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Upon learning of their fate, Hermia and Lysander hatch a plan to run away to his aunt’s house, through the woods.</a:t>
            </a:r>
          </a:p>
        </p:txBody>
      </p:sp>
      <p:sp>
        <p:nvSpPr>
          <p:cNvPr id="13" name="Rectangle 12"/>
          <p:cNvSpPr/>
          <p:nvPr/>
        </p:nvSpPr>
        <p:spPr>
          <a:xfrm>
            <a:off x="1116106" y="4383836"/>
            <a:ext cx="7367401"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Hermia confides in Helena their plans, and Helena in turn tells Demetrius.</a:t>
            </a:r>
          </a:p>
        </p:txBody>
      </p:sp>
      <p:sp>
        <p:nvSpPr>
          <p:cNvPr id="16" name="Rectangle 15"/>
          <p:cNvSpPr/>
          <p:nvPr/>
        </p:nvSpPr>
        <p:spPr>
          <a:xfrm>
            <a:off x="1169893" y="6018213"/>
            <a:ext cx="7327060"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The scene ends with all four young lovers running off into the woods: Hermia and Lysander, followed by Demetrius, followed by Helena.</a:t>
            </a:r>
          </a:p>
          <a:p>
            <a:pPr algn="ctr">
              <a:defRPr/>
            </a:pPr>
            <a:endParaRPr lang="en-GB" sz="1600" dirty="0"/>
          </a:p>
        </p:txBody>
      </p:sp>
      <p:pic>
        <p:nvPicPr>
          <p:cNvPr id="3" name="Picture 2"/>
          <p:cNvPicPr>
            <a:picLocks noChangeAspect="1"/>
          </p:cNvPicPr>
          <p:nvPr/>
        </p:nvPicPr>
        <p:blipFill>
          <a:blip r:embed="rId7"/>
          <a:srcRect l="92517" b="7092"/>
          <a:stretch>
            <a:fillRect/>
          </a:stretch>
        </p:blipFill>
        <p:spPr bwMode="auto">
          <a:xfrm>
            <a:off x="8461375" y="0"/>
            <a:ext cx="684213" cy="6372225"/>
          </a:xfrm>
          <a:prstGeom prst="rect">
            <a:avLst/>
          </a:prstGeom>
          <a:noFill/>
          <a:ln w="9525">
            <a:noFill/>
            <a:miter lim="800000"/>
            <a:headEnd/>
            <a:tailEnd/>
          </a:ln>
        </p:spPr>
      </p:pic>
      <p:sp>
        <p:nvSpPr>
          <p:cNvPr id="12" name="TextBox 11"/>
          <p:cNvSpPr txBox="1"/>
          <p:nvPr/>
        </p:nvSpPr>
        <p:spPr>
          <a:xfrm>
            <a:off x="1210235" y="1344708"/>
            <a:ext cx="7153836" cy="830997"/>
          </a:xfrm>
          <a:prstGeom prst="rect">
            <a:avLst/>
          </a:prstGeom>
          <a:noFill/>
        </p:spPr>
        <p:txBody>
          <a:bodyPr wrap="square" rtlCol="0">
            <a:spAutoFit/>
          </a:bodyPr>
          <a:lstStyle/>
          <a:p>
            <a:pPr algn="ctr">
              <a:defRPr/>
            </a:pPr>
            <a:r>
              <a:rPr lang="en-GB" sz="2400" dirty="0">
                <a:solidFill>
                  <a:schemeClr val="bg1"/>
                </a:solidFill>
              </a:rPr>
              <a:t>Where, and what,  might this path lead to?  Has your view changed?</a:t>
            </a:r>
          </a:p>
        </p:txBody>
      </p:sp>
      <p:sp>
        <p:nvSpPr>
          <p:cNvPr id="14" name="TextBox 13">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Plenary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1+ppt_w/2"/>
                                          </p:val>
                                        </p:tav>
                                      </p:tavLst>
                                    </p:anim>
                                    <p:anim calcmode="lin" valueType="num">
                                      <p:cBhvr additive="base">
                                        <p:cTn id="13" dur="500"/>
                                        <p:tgtEl>
                                          <p:spTgt spid="11"/>
                                        </p:tgtEl>
                                        <p:attrNameLst>
                                          <p:attrName>ppt_y</p:attrName>
                                        </p:attrNameLst>
                                      </p:cBhvr>
                                      <p:tavLst>
                                        <p:tav tm="0">
                                          <p:val>
                                            <p:strVal val="ppt_y"/>
                                          </p:val>
                                        </p:tav>
                                        <p:tav tm="100000">
                                          <p:val>
                                            <p:strVal val="ppt_y"/>
                                          </p:val>
                                        </p:tav>
                                      </p:tavLst>
                                    </p:anim>
                                    <p:set>
                                      <p:cBhvr>
                                        <p:cTn id="14" dur="1" fill="hold">
                                          <p:stCondLst>
                                            <p:cond delay="499"/>
                                          </p:stCondLst>
                                        </p:cTn>
                                        <p:tgtEl>
                                          <p:spTgt spid="11"/>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1" nodeType="clickEffect">
                                  <p:stCondLst>
                                    <p:cond delay="0"/>
                                  </p:stCondLst>
                                  <p:childTnLst>
                                    <p:anim calcmode="lin" valueType="num">
                                      <p:cBhvr additive="base">
                                        <p:cTn id="22" dur="500"/>
                                        <p:tgtEl>
                                          <p:spTgt spid="13"/>
                                        </p:tgtEl>
                                        <p:attrNameLst>
                                          <p:attrName>ppt_x</p:attrName>
                                        </p:attrNameLst>
                                      </p:cBhvr>
                                      <p:tavLst>
                                        <p:tav tm="0">
                                          <p:val>
                                            <p:strVal val="ppt_x"/>
                                          </p:val>
                                        </p:tav>
                                        <p:tav tm="100000">
                                          <p:val>
                                            <p:strVal val="1+ppt_w/2"/>
                                          </p:val>
                                        </p:tav>
                                      </p:tavLst>
                                    </p:anim>
                                    <p:anim calcmode="lin" valueType="num">
                                      <p:cBhvr additive="base">
                                        <p:cTn id="23" dur="500"/>
                                        <p:tgtEl>
                                          <p:spTgt spid="13"/>
                                        </p:tgtEl>
                                        <p:attrNameLst>
                                          <p:attrName>ppt_y</p:attrName>
                                        </p:attrNameLst>
                                      </p:cBhvr>
                                      <p:tavLst>
                                        <p:tav tm="0">
                                          <p:val>
                                            <p:strVal val="ppt_y"/>
                                          </p:val>
                                        </p:tav>
                                        <p:tav tm="100000">
                                          <p:val>
                                            <p:strVal val="ppt_y"/>
                                          </p:val>
                                        </p:tav>
                                      </p:tavLst>
                                    </p:anim>
                                    <p:set>
                                      <p:cBhvr>
                                        <p:cTn id="24" dur="1" fill="hold">
                                          <p:stCondLst>
                                            <p:cond delay="499"/>
                                          </p:stCondLst>
                                        </p:cTn>
                                        <p:tgtEl>
                                          <p:spTgt spid="13"/>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0" fill="hold"/>
                                        <p:tgtEl>
                                          <p:spTgt spid="9"/>
                                        </p:tgtEl>
                                        <p:attrNameLst>
                                          <p:attrName>ppt_x</p:attrName>
                                        </p:attrNameLst>
                                      </p:cBhvr>
                                      <p:tavLst>
                                        <p:tav tm="0">
                                          <p:val>
                                            <p:strVal val="0-#ppt_w/2"/>
                                          </p:val>
                                        </p:tav>
                                        <p:tav tm="100000">
                                          <p:val>
                                            <p:strVal val="#ppt_x"/>
                                          </p:val>
                                        </p:tav>
                                      </p:tavLst>
                                    </p:anim>
                                    <p:anim calcmode="lin" valueType="num">
                                      <p:cBhvr additive="base">
                                        <p:cTn id="37" dur="50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0" fill="hold"/>
                                        <p:tgtEl>
                                          <p:spTgt spid="17"/>
                                        </p:tgtEl>
                                        <p:attrNameLst>
                                          <p:attrName>ppt_x</p:attrName>
                                        </p:attrNameLst>
                                      </p:cBhvr>
                                      <p:tavLst>
                                        <p:tav tm="0">
                                          <p:val>
                                            <p:strVal val="0-#ppt_w/2"/>
                                          </p:val>
                                        </p:tav>
                                        <p:tav tm="100000">
                                          <p:val>
                                            <p:strVal val="#ppt_x"/>
                                          </p:val>
                                        </p:tav>
                                      </p:tavLst>
                                    </p:anim>
                                    <p:anim calcmode="lin" valueType="num">
                                      <p:cBhvr additive="base">
                                        <p:cTn id="41" dur="5000" fill="hold"/>
                                        <p:tgtEl>
                                          <p:spTgt spid="17"/>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250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0" fill="hold"/>
                                        <p:tgtEl>
                                          <p:spTgt spid="20"/>
                                        </p:tgtEl>
                                        <p:attrNameLst>
                                          <p:attrName>ppt_x</p:attrName>
                                        </p:attrNameLst>
                                      </p:cBhvr>
                                      <p:tavLst>
                                        <p:tav tm="0">
                                          <p:val>
                                            <p:strVal val="0-#ppt_w/2"/>
                                          </p:val>
                                        </p:tav>
                                        <p:tav tm="100000">
                                          <p:val>
                                            <p:strVal val="#ppt_x"/>
                                          </p:val>
                                        </p:tav>
                                      </p:tavLst>
                                    </p:anim>
                                    <p:anim calcmode="lin" valueType="num">
                                      <p:cBhvr additive="base">
                                        <p:cTn id="45" dur="50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450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0" fill="hold"/>
                                        <p:tgtEl>
                                          <p:spTgt spid="22"/>
                                        </p:tgtEl>
                                        <p:attrNameLst>
                                          <p:attrName>ppt_x</p:attrName>
                                        </p:attrNameLst>
                                      </p:cBhvr>
                                      <p:tavLst>
                                        <p:tav tm="0">
                                          <p:val>
                                            <p:strVal val="0-#ppt_w/2"/>
                                          </p:val>
                                        </p:tav>
                                        <p:tav tm="100000">
                                          <p:val>
                                            <p:strVal val="#ppt_x"/>
                                          </p:val>
                                        </p:tav>
                                      </p:tavLst>
                                    </p:anim>
                                    <p:anim calcmode="lin" valueType="num">
                                      <p:cBhvr additive="base">
                                        <p:cTn id="49" dur="5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2C427-7480-4C7F-B12D-FF87F5039A36}"/>
              </a:ext>
            </a:extLst>
          </p:cNvPr>
          <p:cNvSpPr>
            <a:spLocks noGrp="1"/>
          </p:cNvSpPr>
          <p:nvPr>
            <p:ph type="title"/>
          </p:nvPr>
        </p:nvSpPr>
        <p:spPr>
          <a:xfrm>
            <a:off x="1084216" y="365126"/>
            <a:ext cx="7431133" cy="1325563"/>
          </a:xfrm>
          <a:solidFill>
            <a:schemeClr val="bg1"/>
          </a:solidFill>
          <a:ln w="38100">
            <a:solidFill>
              <a:srgbClr val="7030A0"/>
            </a:solidFill>
          </a:ln>
        </p:spPr>
        <p:txBody>
          <a:bodyPr/>
          <a:lstStyle/>
          <a:p>
            <a:r>
              <a:rPr lang="en-GB" dirty="0"/>
              <a:t>Learning outcomes</a:t>
            </a:r>
          </a:p>
        </p:txBody>
      </p:sp>
      <p:sp>
        <p:nvSpPr>
          <p:cNvPr id="3" name="Content Placeholder 2">
            <a:extLst>
              <a:ext uri="{FF2B5EF4-FFF2-40B4-BE49-F238E27FC236}">
                <a16:creationId xmlns:a16="http://schemas.microsoft.com/office/drawing/2014/main" id="{1EF444A2-B7CE-47C8-AA4B-E962D8A80316}"/>
              </a:ext>
            </a:extLst>
          </p:cNvPr>
          <p:cNvSpPr>
            <a:spLocks noGrp="1"/>
          </p:cNvSpPr>
          <p:nvPr>
            <p:ph idx="1"/>
          </p:nvPr>
        </p:nvSpPr>
        <p:spPr>
          <a:xfrm>
            <a:off x="1058090" y="1825625"/>
            <a:ext cx="7457259" cy="4351338"/>
          </a:xfrm>
          <a:solidFill>
            <a:schemeClr val="bg1"/>
          </a:solidFill>
          <a:ln w="38100">
            <a:solidFill>
              <a:srgbClr val="7030A0"/>
            </a:solidFill>
          </a:ln>
        </p:spPr>
        <p:txBody>
          <a:bodyPr>
            <a:normAutofit/>
          </a:bodyPr>
          <a:lstStyle/>
          <a:p>
            <a:pPr lvl="0">
              <a:lnSpc>
                <a:spcPct val="107000"/>
              </a:lnSpc>
              <a:spcAft>
                <a:spcPts val="800"/>
              </a:spcAft>
              <a:tabLst>
                <a:tab pos="5010150" algn="l"/>
              </a:tabLst>
            </a:pPr>
            <a:r>
              <a:rPr lang="en-GB" sz="3200" dirty="0">
                <a:solidFill>
                  <a:srgbClr val="FF0000"/>
                </a:solidFill>
                <a:ea typeface="Calibri" panose="020F0502020204030204" pitchFamily="34" charset="0"/>
                <a:cs typeface="Times New Roman" panose="02020603050405020304" pitchFamily="18" charset="0"/>
              </a:rPr>
              <a:t>To describe the ways Egeus is presented in the extract</a:t>
            </a:r>
            <a:endParaRPr lang="en-GB" sz="4400" dirty="0">
              <a:solidFill>
                <a:prstClr val="black"/>
              </a:solidFill>
              <a:ea typeface="Calibri" panose="020F0502020204030204" pitchFamily="34" charset="0"/>
              <a:cs typeface="Times New Roman" panose="02020603050405020304" pitchFamily="18" charset="0"/>
            </a:endParaRPr>
          </a:p>
          <a:p>
            <a:pPr lvl="0">
              <a:lnSpc>
                <a:spcPct val="107000"/>
              </a:lnSpc>
              <a:spcAft>
                <a:spcPts val="800"/>
              </a:spcAft>
              <a:tabLst>
                <a:tab pos="5010150" algn="l"/>
              </a:tabLst>
            </a:pPr>
            <a:r>
              <a:rPr lang="en-GB" sz="3200" dirty="0">
                <a:solidFill>
                  <a:srgbClr val="806000"/>
                </a:solidFill>
                <a:ea typeface="Calibri" panose="020F0502020204030204" pitchFamily="34" charset="0"/>
                <a:cs typeface="Times New Roman" panose="02020603050405020304" pitchFamily="18" charset="0"/>
              </a:rPr>
              <a:t>To explain why Shakespeare shows Egeus in these ways in the extract</a:t>
            </a:r>
            <a:endParaRPr lang="en-GB" sz="4400" dirty="0">
              <a:solidFill>
                <a:prstClr val="black"/>
              </a:solidFill>
              <a:ea typeface="Calibri" panose="020F0502020204030204" pitchFamily="34" charset="0"/>
              <a:cs typeface="Times New Roman" panose="02020603050405020304" pitchFamily="18" charset="0"/>
            </a:endParaRPr>
          </a:p>
          <a:p>
            <a:pPr lvl="0"/>
            <a:r>
              <a:rPr lang="en-GB" sz="3200" dirty="0">
                <a:solidFill>
                  <a:srgbClr val="00B050"/>
                </a:solidFill>
                <a:ea typeface="Calibri" panose="020F0502020204030204" pitchFamily="34" charset="0"/>
              </a:rPr>
              <a:t>To evaluate how Shakespeare uses language to present Egeus in the extract</a:t>
            </a:r>
            <a:endParaRPr lang="en-GB" sz="3200" dirty="0"/>
          </a:p>
        </p:txBody>
      </p:sp>
      <p:sp>
        <p:nvSpPr>
          <p:cNvPr id="4" name="TextBox 3">
            <a:extLst>
              <a:ext uri="{FF2B5EF4-FFF2-40B4-BE49-F238E27FC236}">
                <a16:creationId xmlns:a16="http://schemas.microsoft.com/office/drawing/2014/main" id="{C733651E-6F29-4A5D-9C02-869B1E46CE5F}"/>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000" b="1" kern="0" dirty="0">
                <a:solidFill>
                  <a:prstClr val="black"/>
                </a:solidFill>
                <a:latin typeface="Century Gothic" panose="020B0502020202020204" pitchFamily="34" charset="0"/>
              </a:rPr>
              <a:t>Learning </a:t>
            </a:r>
            <a:r>
              <a:rPr kumimoji="0" lang="en-GB" sz="4000" b="1" i="0" u="none" strike="noStrike" kern="0" cap="none" spc="0" normalizeH="0" baseline="0" noProof="0" dirty="0">
                <a:ln>
                  <a:noFill/>
                </a:ln>
                <a:solidFill>
                  <a:prstClr val="black"/>
                </a:solidFill>
                <a:effectLst/>
                <a:uLnTx/>
                <a:uFillTx/>
                <a:latin typeface="Century Gothic" panose="020B0502020202020204" pitchFamily="34" charset="0"/>
              </a:rPr>
              <a:t>Content</a:t>
            </a:r>
          </a:p>
        </p:txBody>
      </p:sp>
    </p:spTree>
    <p:extLst>
      <p:ext uri="{BB962C8B-B14F-4D97-AF65-F5344CB8AC3E}">
        <p14:creationId xmlns:p14="http://schemas.microsoft.com/office/powerpoint/2010/main" val="119443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200" b="1" u="sng">
                <a:latin typeface="Comic Sans MS" pitchFamily="66" charset="0"/>
              </a:rPr>
              <a:t>The Beginning of the Play: In Athens</a:t>
            </a:r>
          </a:p>
        </p:txBody>
      </p:sp>
      <p:sp>
        <p:nvSpPr>
          <p:cNvPr id="4099" name="AutoShape 3"/>
          <p:cNvSpPr>
            <a:spLocks noChangeArrowheads="1"/>
          </p:cNvSpPr>
          <p:nvPr/>
        </p:nvSpPr>
        <p:spPr bwMode="auto">
          <a:xfrm>
            <a:off x="796834" y="685800"/>
            <a:ext cx="8164286" cy="990600"/>
          </a:xfrm>
          <a:prstGeom prst="roundRect">
            <a:avLst>
              <a:gd name="adj" fmla="val 16667"/>
            </a:avLst>
          </a:prstGeom>
          <a:solidFill>
            <a:srgbClr val="99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Comic Sans MS" pitchFamily="66" charset="0"/>
              </a:rPr>
              <a:t>The first scene of the play opens in Athens in </a:t>
            </a:r>
            <a:r>
              <a:rPr lang="en-GB" b="1">
                <a:latin typeface="Comic Sans MS" pitchFamily="66" charset="0"/>
              </a:rPr>
              <a:t>Greece</a:t>
            </a:r>
            <a:r>
              <a:rPr lang="en-GB">
                <a:latin typeface="Comic Sans MS" pitchFamily="66" charset="0"/>
              </a:rPr>
              <a:t>.</a:t>
            </a:r>
          </a:p>
        </p:txBody>
      </p:sp>
      <p:pic>
        <p:nvPicPr>
          <p:cNvPr id="4102" name="Picture 6" descr="http://www.greece-athens.com/pages_images/4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136" y="2427514"/>
            <a:ext cx="3847011" cy="4114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3" name="AutoShape 7"/>
          <p:cNvSpPr>
            <a:spLocks noChangeArrowheads="1"/>
          </p:cNvSpPr>
          <p:nvPr/>
        </p:nvSpPr>
        <p:spPr bwMode="auto">
          <a:xfrm>
            <a:off x="6705600" y="4114800"/>
            <a:ext cx="1676400" cy="685800"/>
          </a:xfrm>
          <a:prstGeom prst="leftArrow">
            <a:avLst>
              <a:gd name="adj1" fmla="val 50000"/>
              <a:gd name="adj2" fmla="val 61111"/>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200" b="1">
                <a:latin typeface="Comic Sans MS" pitchFamily="66" charset="0"/>
              </a:rPr>
              <a:t>ATHENS</a:t>
            </a:r>
          </a:p>
        </p:txBody>
      </p:sp>
      <p:pic>
        <p:nvPicPr>
          <p:cNvPr id="4105" name="Picture 9" descr="http://www.geographicguide.net/europe/maps-europe/maps/europe-ma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417" y="2414451"/>
            <a:ext cx="3962400" cy="41767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6" name="Oval 10"/>
          <p:cNvSpPr>
            <a:spLocks noChangeArrowheads="1"/>
          </p:cNvSpPr>
          <p:nvPr/>
        </p:nvSpPr>
        <p:spPr bwMode="auto">
          <a:xfrm>
            <a:off x="1981200" y="5334000"/>
            <a:ext cx="609600" cy="609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07" name="AutoShape 11"/>
          <p:cNvSpPr>
            <a:spLocks noChangeArrowheads="1"/>
          </p:cNvSpPr>
          <p:nvPr/>
        </p:nvSpPr>
        <p:spPr bwMode="auto">
          <a:xfrm>
            <a:off x="753291" y="1841863"/>
            <a:ext cx="3962400" cy="457200"/>
          </a:xfrm>
          <a:prstGeom prst="roundRect">
            <a:avLst>
              <a:gd name="adj" fmla="val 16667"/>
            </a:avLst>
          </a:prstGeom>
          <a:solidFill>
            <a:srgbClr val="CCFFCC"/>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b="1">
                <a:latin typeface="Comic Sans MS" pitchFamily="66" charset="0"/>
              </a:rPr>
              <a:t>Europe</a:t>
            </a:r>
          </a:p>
        </p:txBody>
      </p:sp>
      <p:sp>
        <p:nvSpPr>
          <p:cNvPr id="4108" name="AutoShape 12"/>
          <p:cNvSpPr>
            <a:spLocks noChangeArrowheads="1"/>
          </p:cNvSpPr>
          <p:nvPr/>
        </p:nvSpPr>
        <p:spPr bwMode="auto">
          <a:xfrm>
            <a:off x="4924696" y="1828800"/>
            <a:ext cx="3914503" cy="457200"/>
          </a:xfrm>
          <a:prstGeom prst="roundRect">
            <a:avLst>
              <a:gd name="adj" fmla="val 16667"/>
            </a:avLst>
          </a:prstGeom>
          <a:solidFill>
            <a:srgbClr val="CC99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b="1">
                <a:latin typeface="Comic Sans MS" pitchFamily="66" charset="0"/>
              </a:rPr>
              <a:t>Greece and Athens</a:t>
            </a:r>
          </a:p>
        </p:txBody>
      </p:sp>
      <p:sp>
        <p:nvSpPr>
          <p:cNvPr id="10" name="TextBox 9">
            <a:extLst>
              <a:ext uri="{FF2B5EF4-FFF2-40B4-BE49-F238E27FC236}">
                <a16:creationId xmlns:a16="http://schemas.microsoft.com/office/drawing/2014/main" id="{C8479FC3-F32C-4A0A-9E23-CD71BAE6957E}"/>
              </a:ext>
            </a:extLst>
          </p:cNvPr>
          <p:cNvSpPr txBox="1"/>
          <p:nvPr/>
        </p:nvSpPr>
        <p:spPr>
          <a:xfrm rot="16200000">
            <a:off x="-3075058" y="30683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black"/>
                </a:solidFill>
                <a:effectLst/>
                <a:uLnTx/>
                <a:uFillTx/>
                <a:latin typeface="Century Gothic" panose="020B0502020202020204" pitchFamily="34" charset="0"/>
              </a:rPr>
              <a:t>Context</a:t>
            </a:r>
          </a:p>
        </p:txBody>
      </p:sp>
    </p:spTree>
    <p:extLst>
      <p:ext uri="{BB962C8B-B14F-4D97-AF65-F5344CB8AC3E}">
        <p14:creationId xmlns:p14="http://schemas.microsoft.com/office/powerpoint/2010/main" val="2354842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026"/>
          <p:cNvSpPr>
            <a:spLocks noChangeArrowheads="1"/>
          </p:cNvSpPr>
          <p:nvPr/>
        </p:nvSpPr>
        <p:spPr bwMode="auto">
          <a:xfrm>
            <a:off x="1240970" y="990600"/>
            <a:ext cx="5083629" cy="3646714"/>
          </a:xfrm>
          <a:prstGeom prst="wedgeRoundRectCallout">
            <a:avLst>
              <a:gd name="adj1" fmla="val 64699"/>
              <a:gd name="adj2" fmla="val 25949"/>
              <a:gd name="adj3" fmla="val 16667"/>
            </a:avLst>
          </a:prstGeom>
          <a:gradFill rotWithShape="1">
            <a:gsLst>
              <a:gs pos="0">
                <a:srgbClr val="FFCC00"/>
              </a:gs>
              <a:gs pos="100000">
                <a:schemeClr val="bg1"/>
              </a:gs>
            </a:gsLst>
            <a:lin ang="5400000" scaled="1"/>
          </a:gra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4200" dirty="0">
                <a:latin typeface="Comic Sans MS" pitchFamily="66" charset="0"/>
              </a:rPr>
              <a:t>“</a:t>
            </a:r>
            <a:r>
              <a:rPr lang="en-GB" sz="4200" b="1" dirty="0">
                <a:latin typeface="Comic Sans MS" pitchFamily="66" charset="0"/>
              </a:rPr>
              <a:t>Why </a:t>
            </a:r>
            <a:r>
              <a:rPr lang="en-GB" sz="4200" dirty="0">
                <a:latin typeface="Comic Sans MS" pitchFamily="66" charset="0"/>
              </a:rPr>
              <a:t>would Shakespeare </a:t>
            </a:r>
            <a:r>
              <a:rPr lang="en-GB" sz="4200" b="1" dirty="0">
                <a:latin typeface="Comic Sans MS" pitchFamily="66" charset="0"/>
              </a:rPr>
              <a:t>set</a:t>
            </a:r>
            <a:r>
              <a:rPr lang="en-GB" sz="4200" dirty="0">
                <a:latin typeface="Comic Sans MS" pitchFamily="66" charset="0"/>
              </a:rPr>
              <a:t> his plays in a </a:t>
            </a:r>
            <a:r>
              <a:rPr lang="en-GB" sz="4200" b="1" dirty="0">
                <a:latin typeface="Comic Sans MS" pitchFamily="66" charset="0"/>
              </a:rPr>
              <a:t>different country</a:t>
            </a:r>
            <a:r>
              <a:rPr lang="en-GB" sz="4200" dirty="0">
                <a:latin typeface="Comic Sans MS" pitchFamily="66" charset="0"/>
              </a:rPr>
              <a:t>?”</a:t>
            </a:r>
          </a:p>
        </p:txBody>
      </p:sp>
      <p:sp>
        <p:nvSpPr>
          <p:cNvPr id="19460" name="Text Box 1028"/>
          <p:cNvSpPr txBox="1">
            <a:spLocks noChangeArrowheads="1"/>
          </p:cNvSpPr>
          <p:nvPr/>
        </p:nvSpPr>
        <p:spPr bwMode="auto">
          <a:xfrm>
            <a:off x="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200" b="1" u="sng">
                <a:latin typeface="Comic Sans MS" pitchFamily="66" charset="0"/>
              </a:rPr>
              <a:t>The Beginning of the Play: In Athens</a:t>
            </a:r>
          </a:p>
        </p:txBody>
      </p:sp>
      <p:graphicFrame>
        <p:nvGraphicFramePr>
          <p:cNvPr id="19461" name="Object 1029"/>
          <p:cNvGraphicFramePr>
            <a:graphicFrameLocks noChangeAspect="1"/>
          </p:cNvGraphicFramePr>
          <p:nvPr/>
        </p:nvGraphicFramePr>
        <p:xfrm>
          <a:off x="5867400" y="2590800"/>
          <a:ext cx="3024188" cy="4010025"/>
        </p:xfrm>
        <a:graphic>
          <a:graphicData uri="http://schemas.openxmlformats.org/presentationml/2006/ole">
            <mc:AlternateContent xmlns:mc="http://schemas.openxmlformats.org/markup-compatibility/2006">
              <mc:Choice xmlns:v="urn:schemas-microsoft-com:vml" Requires="v">
                <p:oleObj spid="_x0000_s1027" name="Bitmap Image" r:id="rId3" imgW="2161905" imgH="2866667" progId="PBrush">
                  <p:embed/>
                </p:oleObj>
              </mc:Choice>
              <mc:Fallback>
                <p:oleObj name="Bitmap Image" r:id="rId3" imgW="2161905" imgH="2866667" progId="PBrush">
                  <p:embed/>
                  <p:pic>
                    <p:nvPicPr>
                      <p:cNvPr id="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2590800"/>
                        <a:ext cx="3024188"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1698172" y="4715691"/>
            <a:ext cx="3592286" cy="1938992"/>
          </a:xfrm>
          <a:prstGeom prst="rect">
            <a:avLst/>
          </a:prstGeom>
          <a:noFill/>
        </p:spPr>
        <p:txBody>
          <a:bodyPr wrap="square" rtlCol="0">
            <a:spAutoFit/>
          </a:bodyPr>
          <a:lstStyle/>
          <a:p>
            <a:r>
              <a:rPr lang="en-GB" dirty="0"/>
              <a:t>What was happening in the  14</a:t>
            </a:r>
            <a:r>
              <a:rPr lang="en-GB" baseline="30000" dirty="0"/>
              <a:t>th</a:t>
            </a:r>
            <a:r>
              <a:rPr lang="en-GB" dirty="0"/>
              <a:t> and 15</a:t>
            </a:r>
            <a:r>
              <a:rPr lang="en-GB" baseline="30000" dirty="0"/>
              <a:t>th</a:t>
            </a:r>
            <a:r>
              <a:rPr lang="en-GB" dirty="0"/>
              <a:t> Centuries?</a:t>
            </a:r>
          </a:p>
          <a:p>
            <a:endParaRPr lang="en-GB" dirty="0"/>
          </a:p>
          <a:p>
            <a:endParaRPr lang="en-GB" dirty="0"/>
          </a:p>
          <a:p>
            <a:r>
              <a:rPr lang="en-GB" sz="2400" dirty="0">
                <a:solidFill>
                  <a:srgbClr val="0070C0"/>
                </a:solidFill>
              </a:rPr>
              <a:t>2 minutes to jot down your thoughts and share.</a:t>
            </a:r>
          </a:p>
        </p:txBody>
      </p:sp>
      <p:sp>
        <p:nvSpPr>
          <p:cNvPr id="6" name="TextBox 5">
            <a:extLst>
              <a:ext uri="{FF2B5EF4-FFF2-40B4-BE49-F238E27FC236}">
                <a16:creationId xmlns:a16="http://schemas.microsoft.com/office/drawing/2014/main" id="{C8479FC3-F32C-4A0A-9E23-CD71BAE6957E}"/>
              </a:ext>
            </a:extLst>
          </p:cNvPr>
          <p:cNvSpPr txBox="1"/>
          <p:nvPr/>
        </p:nvSpPr>
        <p:spPr>
          <a:xfrm rot="16200000">
            <a:off x="-3075058" y="30683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000" b="1" kern="0" dirty="0">
                <a:solidFill>
                  <a:prstClr val="black"/>
                </a:solidFill>
                <a:latin typeface="Century Gothic" panose="020B0502020202020204" pitchFamily="34" charset="0"/>
              </a:rPr>
              <a:t>Hook</a:t>
            </a:r>
            <a:endParaRPr kumimoji="0" lang="en-GB" sz="4000" b="1" i="0" u="none" strike="noStrike" kern="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117697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200" b="1" u="sng">
                <a:latin typeface="Comic Sans MS" pitchFamily="66" charset="0"/>
              </a:rPr>
              <a:t>Act I Scene I</a:t>
            </a:r>
          </a:p>
        </p:txBody>
      </p:sp>
      <p:sp>
        <p:nvSpPr>
          <p:cNvPr id="5130" name="AutoShape 10"/>
          <p:cNvSpPr>
            <a:spLocks noChangeArrowheads="1"/>
          </p:cNvSpPr>
          <p:nvPr/>
        </p:nvSpPr>
        <p:spPr bwMode="auto">
          <a:xfrm>
            <a:off x="838200" y="1905000"/>
            <a:ext cx="7162800" cy="1219200"/>
          </a:xfrm>
          <a:prstGeom prst="downArrowCallout">
            <a:avLst>
              <a:gd name="adj1" fmla="val 146875"/>
              <a:gd name="adj2" fmla="val 146875"/>
              <a:gd name="adj3" fmla="val 16667"/>
              <a:gd name="adj4" fmla="val 66667"/>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200">
                <a:latin typeface="Comic Sans MS" pitchFamily="66" charset="0"/>
              </a:rPr>
              <a:t>The play opens with </a:t>
            </a:r>
            <a:r>
              <a:rPr lang="en-GB" sz="2200" b="1">
                <a:latin typeface="Comic Sans MS" pitchFamily="66" charset="0"/>
              </a:rPr>
              <a:t>Theseus</a:t>
            </a:r>
            <a:r>
              <a:rPr lang="en-GB" sz="2200">
                <a:latin typeface="Comic Sans MS" pitchFamily="66" charset="0"/>
              </a:rPr>
              <a:t> and </a:t>
            </a:r>
            <a:r>
              <a:rPr lang="en-GB" sz="2200" b="1">
                <a:latin typeface="Comic Sans MS" pitchFamily="66" charset="0"/>
              </a:rPr>
              <a:t>Hippolyta </a:t>
            </a:r>
          </a:p>
          <a:p>
            <a:pPr algn="ctr"/>
            <a:r>
              <a:rPr lang="en-GB" sz="2200">
                <a:latin typeface="Comic Sans MS" pitchFamily="66" charset="0"/>
              </a:rPr>
              <a:t>briefly discussing their wedding.</a:t>
            </a:r>
            <a:endParaRPr lang="en-GB"/>
          </a:p>
        </p:txBody>
      </p:sp>
      <p:sp>
        <p:nvSpPr>
          <p:cNvPr id="5131" name="AutoShape 11"/>
          <p:cNvSpPr>
            <a:spLocks noChangeArrowheads="1"/>
          </p:cNvSpPr>
          <p:nvPr/>
        </p:nvSpPr>
        <p:spPr bwMode="auto">
          <a:xfrm>
            <a:off x="914400" y="3276600"/>
            <a:ext cx="7162800" cy="1524000"/>
          </a:xfrm>
          <a:prstGeom prst="downArrowCallout">
            <a:avLst>
              <a:gd name="adj1" fmla="val 117500"/>
              <a:gd name="adj2" fmla="val 117500"/>
              <a:gd name="adj3" fmla="val 16667"/>
              <a:gd name="adj4" fmla="val 66667"/>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200" dirty="0">
                <a:latin typeface="Comic Sans MS" pitchFamily="66" charset="0"/>
              </a:rPr>
              <a:t>An angry</a:t>
            </a:r>
            <a:r>
              <a:rPr lang="en-GB" sz="2200" b="1" dirty="0">
                <a:latin typeface="Comic Sans MS" pitchFamily="66" charset="0"/>
              </a:rPr>
              <a:t> Egeus</a:t>
            </a:r>
            <a:r>
              <a:rPr lang="en-GB" sz="2200" dirty="0">
                <a:latin typeface="Comic Sans MS" pitchFamily="66" charset="0"/>
              </a:rPr>
              <a:t> enters with his daughter </a:t>
            </a:r>
            <a:r>
              <a:rPr lang="en-GB" sz="2200" b="1" dirty="0" err="1">
                <a:latin typeface="Comic Sans MS" pitchFamily="66" charset="0"/>
              </a:rPr>
              <a:t>Hermia</a:t>
            </a:r>
            <a:r>
              <a:rPr lang="en-GB" sz="2200" b="1" dirty="0">
                <a:latin typeface="Comic Sans MS" pitchFamily="66" charset="0"/>
              </a:rPr>
              <a:t> </a:t>
            </a:r>
            <a:r>
              <a:rPr lang="en-GB" sz="2200" dirty="0">
                <a:latin typeface="Comic Sans MS" pitchFamily="66" charset="0"/>
              </a:rPr>
              <a:t>and </a:t>
            </a:r>
          </a:p>
          <a:p>
            <a:pPr algn="ctr"/>
            <a:r>
              <a:rPr lang="en-GB" sz="2200" dirty="0">
                <a:latin typeface="Comic Sans MS" pitchFamily="66" charset="0"/>
              </a:rPr>
              <a:t>two young men called </a:t>
            </a:r>
            <a:r>
              <a:rPr lang="en-GB" sz="2200" b="1" dirty="0">
                <a:latin typeface="Comic Sans MS" pitchFamily="66" charset="0"/>
              </a:rPr>
              <a:t>Demetrius</a:t>
            </a:r>
            <a:r>
              <a:rPr lang="en-GB" sz="2200" dirty="0">
                <a:latin typeface="Comic Sans MS" pitchFamily="66" charset="0"/>
              </a:rPr>
              <a:t> and </a:t>
            </a:r>
            <a:r>
              <a:rPr lang="en-GB" sz="2200" b="1" dirty="0">
                <a:latin typeface="Comic Sans MS" pitchFamily="66" charset="0"/>
              </a:rPr>
              <a:t>Lysander</a:t>
            </a:r>
            <a:r>
              <a:rPr lang="en-GB" sz="2200" dirty="0">
                <a:latin typeface="Comic Sans MS" pitchFamily="66" charset="0"/>
              </a:rPr>
              <a:t>.</a:t>
            </a:r>
            <a:endParaRPr lang="en-GB" dirty="0"/>
          </a:p>
        </p:txBody>
      </p:sp>
      <p:sp>
        <p:nvSpPr>
          <p:cNvPr id="5132" name="AutoShape 12"/>
          <p:cNvSpPr>
            <a:spLocks noChangeArrowheads="1"/>
          </p:cNvSpPr>
          <p:nvPr/>
        </p:nvSpPr>
        <p:spPr bwMode="auto">
          <a:xfrm>
            <a:off x="783770" y="685800"/>
            <a:ext cx="7903029" cy="990600"/>
          </a:xfrm>
          <a:prstGeom prst="roundRect">
            <a:avLst>
              <a:gd name="adj" fmla="val 16667"/>
            </a:avLst>
          </a:prstGeom>
          <a:solidFill>
            <a:srgbClr val="99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Athens is a joyous city that is awaiting the wedding of its </a:t>
            </a:r>
          </a:p>
          <a:p>
            <a:pPr algn="ctr"/>
            <a:r>
              <a:rPr lang="en-GB" sz="2000">
                <a:latin typeface="Comic Sans MS" pitchFamily="66" charset="0"/>
              </a:rPr>
              <a:t>Duke to Hippolyta. Everyone is celebrating…except </a:t>
            </a:r>
          </a:p>
        </p:txBody>
      </p:sp>
      <p:pic>
        <p:nvPicPr>
          <p:cNvPr id="5136" name="Picture 16" descr="http://www.theshadetree.org/images/wedding-rings-clip-ar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76400" cy="696913"/>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descr="http://www.theshadetree.org/images/wedding-rings-clip-ar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0"/>
            <a:ext cx="1676400" cy="696913"/>
          </a:xfrm>
          <a:prstGeom prst="rect">
            <a:avLst/>
          </a:prstGeom>
          <a:noFill/>
          <a:extLst>
            <a:ext uri="{909E8E84-426E-40DD-AFC4-6F175D3DCCD1}">
              <a14:hiddenFill xmlns:a14="http://schemas.microsoft.com/office/drawing/2010/main">
                <a:solidFill>
                  <a:srgbClr val="FFFFFF"/>
                </a:solidFill>
              </a14:hiddenFill>
            </a:ext>
          </a:extLst>
        </p:spPr>
      </p:pic>
      <p:sp>
        <p:nvSpPr>
          <p:cNvPr id="5138" name="AutoShape 18"/>
          <p:cNvSpPr>
            <a:spLocks noChangeArrowheads="1"/>
          </p:cNvSpPr>
          <p:nvPr/>
        </p:nvSpPr>
        <p:spPr bwMode="auto">
          <a:xfrm>
            <a:off x="990600" y="5029200"/>
            <a:ext cx="7162800" cy="1600200"/>
          </a:xfrm>
          <a:prstGeom prst="downArrowCallout">
            <a:avLst>
              <a:gd name="adj1" fmla="val 111905"/>
              <a:gd name="adj2" fmla="val 111905"/>
              <a:gd name="adj3" fmla="val 16667"/>
              <a:gd name="adj4" fmla="val 66667"/>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200" dirty="0">
                <a:latin typeface="Comic Sans MS" pitchFamily="66" charset="0"/>
              </a:rPr>
              <a:t>All exit apart from</a:t>
            </a:r>
            <a:r>
              <a:rPr lang="en-GB" sz="2200" b="1" dirty="0">
                <a:latin typeface="Comic Sans MS" pitchFamily="66" charset="0"/>
              </a:rPr>
              <a:t> </a:t>
            </a:r>
            <a:r>
              <a:rPr lang="en-GB" sz="2200" b="1" dirty="0" err="1">
                <a:latin typeface="Comic Sans MS" pitchFamily="66" charset="0"/>
              </a:rPr>
              <a:t>Hermia</a:t>
            </a:r>
            <a:r>
              <a:rPr lang="en-GB" sz="2200" b="1" dirty="0">
                <a:latin typeface="Comic Sans MS" pitchFamily="66" charset="0"/>
              </a:rPr>
              <a:t> </a:t>
            </a:r>
            <a:r>
              <a:rPr lang="en-GB" sz="2200" dirty="0">
                <a:latin typeface="Comic Sans MS" pitchFamily="66" charset="0"/>
              </a:rPr>
              <a:t>and</a:t>
            </a:r>
            <a:r>
              <a:rPr lang="en-GB" sz="2200" b="1" dirty="0">
                <a:latin typeface="Comic Sans MS" pitchFamily="66" charset="0"/>
              </a:rPr>
              <a:t> Lysander.</a:t>
            </a:r>
          </a:p>
          <a:p>
            <a:pPr algn="ctr"/>
            <a:r>
              <a:rPr lang="en-GB" sz="2200" b="1" dirty="0" err="1">
                <a:latin typeface="Comic Sans MS" pitchFamily="66" charset="0"/>
              </a:rPr>
              <a:t>Hermia’s</a:t>
            </a:r>
            <a:r>
              <a:rPr lang="en-GB" sz="2200" b="1" dirty="0">
                <a:latin typeface="Comic Sans MS" pitchFamily="66" charset="0"/>
              </a:rPr>
              <a:t> </a:t>
            </a:r>
            <a:r>
              <a:rPr lang="en-GB" sz="2200" dirty="0">
                <a:latin typeface="Comic Sans MS" pitchFamily="66" charset="0"/>
              </a:rPr>
              <a:t>friend</a:t>
            </a:r>
            <a:r>
              <a:rPr lang="en-GB" sz="2200" b="1" dirty="0">
                <a:latin typeface="Comic Sans MS" pitchFamily="66" charset="0"/>
              </a:rPr>
              <a:t> Helena</a:t>
            </a:r>
            <a:r>
              <a:rPr lang="en-GB" sz="2200" dirty="0">
                <a:latin typeface="Comic Sans MS" pitchFamily="66" charset="0"/>
              </a:rPr>
              <a:t> enters. They discuss her </a:t>
            </a:r>
          </a:p>
          <a:p>
            <a:pPr algn="ctr"/>
            <a:r>
              <a:rPr lang="en-GB" sz="2200" dirty="0">
                <a:latin typeface="Comic Sans MS" pitchFamily="66" charset="0"/>
              </a:rPr>
              <a:t>love for Demetrius. She is jealous of </a:t>
            </a:r>
            <a:r>
              <a:rPr lang="en-GB" sz="2200" b="1" dirty="0" err="1">
                <a:latin typeface="Comic Sans MS" pitchFamily="66" charset="0"/>
              </a:rPr>
              <a:t>Hermia</a:t>
            </a:r>
            <a:r>
              <a:rPr lang="en-GB" sz="2200" dirty="0">
                <a:latin typeface="Comic Sans MS" pitchFamily="66" charset="0"/>
              </a:rPr>
              <a:t>.</a:t>
            </a:r>
            <a:endParaRPr lang="en-GB" dirty="0"/>
          </a:p>
        </p:txBody>
      </p:sp>
      <p:sp>
        <p:nvSpPr>
          <p:cNvPr id="9" name="TextBox 8">
            <a:extLst>
              <a:ext uri="{FF2B5EF4-FFF2-40B4-BE49-F238E27FC236}">
                <a16:creationId xmlns:a16="http://schemas.microsoft.com/office/drawing/2014/main" id="{C8479FC3-F32C-4A0A-9E23-CD71BAE6957E}"/>
              </a:ext>
            </a:extLst>
          </p:cNvPr>
          <p:cNvSpPr txBox="1"/>
          <p:nvPr/>
        </p:nvSpPr>
        <p:spPr>
          <a:xfrm rot="16200000">
            <a:off x="-3075058" y="30683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black"/>
                </a:solidFill>
                <a:effectLst/>
                <a:uLnTx/>
                <a:uFillTx/>
                <a:latin typeface="Century Gothic" panose="020B0502020202020204" pitchFamily="34" charset="0"/>
              </a:rPr>
              <a:t>Context</a:t>
            </a:r>
          </a:p>
        </p:txBody>
      </p:sp>
    </p:spTree>
    <p:extLst>
      <p:ext uri="{BB962C8B-B14F-4D97-AF65-F5344CB8AC3E}">
        <p14:creationId xmlns:p14="http://schemas.microsoft.com/office/powerpoint/2010/main" val="1189207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
          <p:cNvSpPr>
            <a:spLocks noChangeArrowheads="1"/>
          </p:cNvSpPr>
          <p:nvPr/>
        </p:nvSpPr>
        <p:spPr bwMode="auto">
          <a:xfrm>
            <a:off x="1201783" y="1316038"/>
            <a:ext cx="7258005" cy="2711450"/>
          </a:xfrm>
          <a:prstGeom prst="rect">
            <a:avLst/>
          </a:prstGeom>
          <a:noFill/>
          <a:ln>
            <a:noFill/>
          </a:ln>
          <a:extLst/>
        </p:spPr>
        <p:txBody>
          <a:bodyPr wrap="square"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eaLnBrk="1" hangingPunct="1">
              <a:spcAft>
                <a:spcPts val="1200"/>
              </a:spcAft>
              <a:defRPr/>
            </a:pPr>
            <a:r>
              <a:rPr lang="en-GB" altLang="en-US" sz="1600" dirty="0">
                <a:solidFill>
                  <a:srgbClr val="0D0D0D"/>
                </a:solidFill>
                <a:cs typeface="Clear Sans Light" panose="020B0303030202020304" pitchFamily="34" charset="0"/>
              </a:rPr>
              <a:t>As we follow the events of the opening scene, you should make a note of characters in your books, like a cast list in a theatre programme.</a:t>
            </a:r>
          </a:p>
          <a:p>
            <a:pPr eaLnBrk="1" hangingPunct="1">
              <a:spcAft>
                <a:spcPts val="1200"/>
              </a:spcAft>
              <a:defRPr/>
            </a:pPr>
            <a:r>
              <a:rPr lang="en-GB" altLang="en-US" sz="1600" dirty="0">
                <a:solidFill>
                  <a:srgbClr val="0D0D0D"/>
                </a:solidFill>
                <a:cs typeface="Clear Sans Light" panose="020B0303030202020304" pitchFamily="34" charset="0"/>
              </a:rPr>
              <a:t>Each time you encounter a new character, you should record:</a:t>
            </a:r>
          </a:p>
          <a:p>
            <a:pPr marL="285750" indent="-285750" eaLnBrk="1" hangingPunct="1">
              <a:spcAft>
                <a:spcPts val="1200"/>
              </a:spcAft>
              <a:buFont typeface="Arial" panose="020B0604020202020204" pitchFamily="34" charset="0"/>
              <a:buChar char="•"/>
              <a:defRPr/>
            </a:pPr>
            <a:r>
              <a:rPr lang="en-GB" altLang="en-US" sz="1600" dirty="0">
                <a:solidFill>
                  <a:srgbClr val="0D0D0D"/>
                </a:solidFill>
                <a:cs typeface="Clear Sans Light" panose="020B0303030202020304" pitchFamily="34" charset="0"/>
              </a:rPr>
              <a:t>their name;</a:t>
            </a:r>
          </a:p>
          <a:p>
            <a:pPr marL="285750" indent="-285750" eaLnBrk="1" hangingPunct="1">
              <a:spcAft>
                <a:spcPts val="1200"/>
              </a:spcAft>
              <a:buFont typeface="Arial" panose="020B0604020202020204" pitchFamily="34" charset="0"/>
              <a:buChar char="•"/>
              <a:defRPr/>
            </a:pPr>
            <a:r>
              <a:rPr lang="en-GB" altLang="en-US" sz="1600" dirty="0">
                <a:solidFill>
                  <a:srgbClr val="0D0D0D"/>
                </a:solidFill>
                <a:cs typeface="Clear Sans Light" panose="020B0303030202020304" pitchFamily="34" charset="0"/>
              </a:rPr>
              <a:t>their relationship to other characters;</a:t>
            </a:r>
          </a:p>
          <a:p>
            <a:pPr marL="285750" indent="-285750" eaLnBrk="1" hangingPunct="1">
              <a:spcAft>
                <a:spcPts val="1200"/>
              </a:spcAft>
              <a:buFont typeface="Arial" panose="020B0604020202020204" pitchFamily="34" charset="0"/>
              <a:buChar char="•"/>
              <a:defRPr/>
            </a:pPr>
            <a:r>
              <a:rPr lang="en-GB" altLang="en-US" sz="1600" dirty="0">
                <a:solidFill>
                  <a:srgbClr val="0D0D0D"/>
                </a:solidFill>
                <a:cs typeface="Clear Sans Light" panose="020B0303030202020304" pitchFamily="34" charset="0"/>
              </a:rPr>
              <a:t>personality traits;</a:t>
            </a:r>
          </a:p>
          <a:p>
            <a:pPr marL="285750" indent="-285750" eaLnBrk="1" hangingPunct="1">
              <a:spcAft>
                <a:spcPts val="1200"/>
              </a:spcAft>
              <a:buFont typeface="Arial" panose="020B0604020202020204" pitchFamily="34" charset="0"/>
              <a:buChar char="•"/>
              <a:defRPr/>
            </a:pPr>
            <a:r>
              <a:rPr lang="en-GB" altLang="en-US" sz="1600" dirty="0">
                <a:solidFill>
                  <a:srgbClr val="0D0D0D"/>
                </a:solidFill>
                <a:cs typeface="Clear Sans Light" panose="020B0303030202020304" pitchFamily="34" charset="0"/>
              </a:rPr>
              <a:t>any other key details.</a:t>
            </a:r>
          </a:p>
        </p:txBody>
      </p:sp>
      <p:sp>
        <p:nvSpPr>
          <p:cNvPr id="7171" name="Rectangle 8"/>
          <p:cNvSpPr>
            <a:spLocks noChangeArrowheads="1"/>
          </p:cNvSpPr>
          <p:nvPr/>
        </p:nvSpPr>
        <p:spPr bwMode="auto">
          <a:xfrm>
            <a:off x="684213" y="544513"/>
            <a:ext cx="7775575" cy="771525"/>
          </a:xfrm>
          <a:prstGeom prst="rect">
            <a:avLst/>
          </a:prstGeom>
          <a:noFill/>
          <a:ln w="9525">
            <a:noFill/>
            <a:miter lim="800000"/>
            <a:headEnd/>
            <a:tailEnd/>
          </a:ln>
        </p:spPr>
        <p:txBody>
          <a:bodyPr lIns="0" tIns="108000" rIns="0" bIns="108000">
            <a:spAutoFit/>
          </a:bodyPr>
          <a:lstStyle/>
          <a:p>
            <a:pPr algn="ctr" eaLnBrk="1" hangingPunct="1"/>
            <a:r>
              <a:rPr lang="en-GB" altLang="en-US" sz="3600" dirty="0">
                <a:solidFill>
                  <a:srgbClr val="00B0F0"/>
                </a:solidFill>
                <a:latin typeface="Twinkl SemiBold" pitchFamily="2" charset="0"/>
                <a:ea typeface="Clear Sans Light" pitchFamily="34" charset="0"/>
                <a:cs typeface="Clear Sans Light" pitchFamily="34" charset="0"/>
              </a:rPr>
              <a:t>Opening scene</a:t>
            </a:r>
          </a:p>
        </p:txBody>
      </p:sp>
      <p:pic>
        <p:nvPicPr>
          <p:cNvPr id="7172" name="Picture 2"/>
          <p:cNvPicPr>
            <a:picLocks noChangeAspect="1"/>
          </p:cNvPicPr>
          <p:nvPr/>
        </p:nvPicPr>
        <p:blipFill>
          <a:blip r:embed="rId2"/>
          <a:srcRect/>
          <a:stretch>
            <a:fillRect/>
          </a:stretch>
        </p:blipFill>
        <p:spPr bwMode="auto">
          <a:xfrm>
            <a:off x="7401734" y="2573381"/>
            <a:ext cx="1579841" cy="3276147"/>
          </a:xfrm>
          <a:prstGeom prst="rect">
            <a:avLst/>
          </a:prstGeom>
          <a:noFill/>
          <a:ln w="9525">
            <a:noFill/>
            <a:miter lim="800000"/>
            <a:headEnd/>
            <a:tailEnd/>
          </a:ln>
        </p:spPr>
      </p:pic>
      <p:pic>
        <p:nvPicPr>
          <p:cNvPr id="7173" name="Picture 5"/>
          <p:cNvPicPr>
            <a:picLocks noChangeAspect="1"/>
          </p:cNvPicPr>
          <p:nvPr/>
        </p:nvPicPr>
        <p:blipFill>
          <a:blip r:embed="rId3"/>
          <a:srcRect/>
          <a:stretch>
            <a:fillRect/>
          </a:stretch>
        </p:blipFill>
        <p:spPr bwMode="auto">
          <a:xfrm>
            <a:off x="6361830" y="2690949"/>
            <a:ext cx="976004" cy="3367586"/>
          </a:xfrm>
          <a:prstGeom prst="rect">
            <a:avLst/>
          </a:prstGeom>
          <a:noFill/>
          <a:ln w="9525">
            <a:noFill/>
            <a:miter lim="800000"/>
            <a:headEnd/>
            <a:tailEnd/>
          </a:ln>
        </p:spPr>
      </p:pic>
      <p:pic>
        <p:nvPicPr>
          <p:cNvPr id="7174" name="Picture 7"/>
          <p:cNvPicPr>
            <a:picLocks noChangeAspect="1"/>
          </p:cNvPicPr>
          <p:nvPr/>
        </p:nvPicPr>
        <p:blipFill>
          <a:blip r:embed="rId4"/>
          <a:srcRect/>
          <a:stretch>
            <a:fillRect/>
          </a:stretch>
        </p:blipFill>
        <p:spPr bwMode="auto">
          <a:xfrm>
            <a:off x="4944099" y="2690948"/>
            <a:ext cx="1008391" cy="3445964"/>
          </a:xfrm>
          <a:prstGeom prst="rect">
            <a:avLst/>
          </a:prstGeom>
          <a:noFill/>
          <a:ln w="9525">
            <a:noFill/>
            <a:miter lim="800000"/>
            <a:headEnd/>
            <a:tailEnd/>
          </a:ln>
        </p:spPr>
      </p:pic>
      <p:pic>
        <p:nvPicPr>
          <p:cNvPr id="7175" name="Picture 9"/>
          <p:cNvPicPr>
            <a:picLocks noChangeAspect="1"/>
          </p:cNvPicPr>
          <p:nvPr/>
        </p:nvPicPr>
        <p:blipFill>
          <a:blip r:embed="rId5" cstate="print"/>
          <a:srcRect/>
          <a:stretch>
            <a:fillRect/>
          </a:stretch>
        </p:blipFill>
        <p:spPr bwMode="auto">
          <a:xfrm rot="-1443199">
            <a:off x="1390666" y="4410088"/>
            <a:ext cx="2017067" cy="1708839"/>
          </a:xfrm>
          <a:prstGeom prst="rect">
            <a:avLst/>
          </a:prstGeom>
          <a:noFill/>
          <a:ln w="9525">
            <a:noFill/>
            <a:miter lim="800000"/>
            <a:headEnd/>
            <a:tailEnd/>
          </a:ln>
        </p:spPr>
      </p:pic>
      <p:sp>
        <p:nvSpPr>
          <p:cNvPr id="8" name="TextBox 7">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a:cs typeface="Century Gothic"/>
              </a:rPr>
              <a:t>Reading &amp; thinking Task</a:t>
            </a:r>
          </a:p>
        </p:txBody>
      </p:sp>
      <p:sp>
        <p:nvSpPr>
          <p:cNvPr id="9" name="Rectangle 8"/>
          <p:cNvSpPr/>
          <p:nvPr/>
        </p:nvSpPr>
        <p:spPr>
          <a:xfrm>
            <a:off x="915685" y="6396335"/>
            <a:ext cx="7491666" cy="461665"/>
          </a:xfrm>
          <a:prstGeom prst="rect">
            <a:avLst/>
          </a:prstGeom>
        </p:spPr>
        <p:txBody>
          <a:bodyPr wrap="none">
            <a:spAutoFit/>
          </a:bodyPr>
          <a:lstStyle/>
          <a:p>
            <a:r>
              <a:rPr lang="en-GB" sz="2400" dirty="0">
                <a:solidFill>
                  <a:srgbClr val="7030A0"/>
                </a:solidFill>
              </a:rPr>
              <a:t>Challenge: What themes are shown in the opening scene?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097F06A-2DB2-4261-9AF3-DF6FB57C46EA}"/>
              </a:ext>
            </a:extLst>
          </p:cNvPr>
          <p:cNvPicPr>
            <a:picLocks noChangeAspect="1"/>
          </p:cNvPicPr>
          <p:nvPr/>
        </p:nvPicPr>
        <p:blipFill>
          <a:blip r:embed="rId2"/>
          <a:stretch>
            <a:fillRect/>
          </a:stretch>
        </p:blipFill>
        <p:spPr>
          <a:xfrm rot="20905226">
            <a:off x="1140189" y="1397877"/>
            <a:ext cx="3427874" cy="4216101"/>
          </a:xfrm>
          <a:prstGeom prst="rect">
            <a:avLst/>
          </a:prstGeom>
          <a:solidFill>
            <a:schemeClr val="accent4">
              <a:lumMod val="20000"/>
              <a:lumOff val="80000"/>
            </a:schemeClr>
          </a:solidFill>
          <a:ln w="38100">
            <a:solidFill>
              <a:srgbClr val="7030A0"/>
            </a:solidFill>
          </a:ln>
        </p:spPr>
      </p:pic>
      <p:sp>
        <p:nvSpPr>
          <p:cNvPr id="2" name="Title 1">
            <a:extLst>
              <a:ext uri="{FF2B5EF4-FFF2-40B4-BE49-F238E27FC236}">
                <a16:creationId xmlns:a16="http://schemas.microsoft.com/office/drawing/2014/main" id="{DDD1379A-EADD-47F1-8B35-7E5D702D8F11}"/>
              </a:ext>
            </a:extLst>
          </p:cNvPr>
          <p:cNvSpPr>
            <a:spLocks noGrp="1"/>
          </p:cNvSpPr>
          <p:nvPr>
            <p:ph type="ctrTitle"/>
          </p:nvPr>
        </p:nvSpPr>
        <p:spPr>
          <a:xfrm>
            <a:off x="626734" y="250251"/>
            <a:ext cx="8100390" cy="938469"/>
          </a:xfrm>
          <a:solidFill>
            <a:schemeClr val="bg1"/>
          </a:solidFill>
          <a:ln w="38100">
            <a:solidFill>
              <a:srgbClr val="7030A0"/>
            </a:solidFill>
          </a:ln>
          <a:effectLst>
            <a:outerShdw blurRad="50800" dist="38100" dir="2700000" algn="tl" rotWithShape="0">
              <a:prstClr val="black">
                <a:alpha val="40000"/>
              </a:prstClr>
            </a:outerShdw>
          </a:effectLst>
        </p:spPr>
        <p:txBody>
          <a:bodyPr>
            <a:noAutofit/>
          </a:bodyPr>
          <a:lstStyle/>
          <a:p>
            <a:r>
              <a:rPr lang="en-GB" sz="4800" b="1" u="sng" dirty="0">
                <a:solidFill>
                  <a:srgbClr val="FF0000"/>
                </a:solidFill>
              </a:rPr>
              <a:t>HA</a:t>
            </a:r>
            <a:r>
              <a:rPr lang="en-GB" sz="4800" b="1" u="sng" dirty="0"/>
              <a:t>-A Midsummer Night’s Dream </a:t>
            </a:r>
          </a:p>
        </p:txBody>
      </p:sp>
      <p:sp>
        <p:nvSpPr>
          <p:cNvPr id="4" name="TextBox 3">
            <a:extLst>
              <a:ext uri="{FF2B5EF4-FFF2-40B4-BE49-F238E27FC236}">
                <a16:creationId xmlns:a16="http://schemas.microsoft.com/office/drawing/2014/main" id="{FF994225-2117-4649-A82C-91D7B0932E42}"/>
              </a:ext>
            </a:extLst>
          </p:cNvPr>
          <p:cNvSpPr txBox="1"/>
          <p:nvPr/>
        </p:nvSpPr>
        <p:spPr>
          <a:xfrm>
            <a:off x="665923" y="6318580"/>
            <a:ext cx="914400"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Angry</a:t>
            </a:r>
          </a:p>
        </p:txBody>
      </p:sp>
      <p:sp>
        <p:nvSpPr>
          <p:cNvPr id="5" name="TextBox 4">
            <a:extLst>
              <a:ext uri="{FF2B5EF4-FFF2-40B4-BE49-F238E27FC236}">
                <a16:creationId xmlns:a16="http://schemas.microsoft.com/office/drawing/2014/main" id="{4D8B9074-CFE7-44EA-BBBF-29D5773B6993}"/>
              </a:ext>
            </a:extLst>
          </p:cNvPr>
          <p:cNvSpPr txBox="1"/>
          <p:nvPr/>
        </p:nvSpPr>
        <p:spPr>
          <a:xfrm>
            <a:off x="1673089" y="6318580"/>
            <a:ext cx="1497494"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Unreasonable</a:t>
            </a:r>
          </a:p>
        </p:txBody>
      </p:sp>
      <p:sp>
        <p:nvSpPr>
          <p:cNvPr id="6" name="TextBox 5">
            <a:extLst>
              <a:ext uri="{FF2B5EF4-FFF2-40B4-BE49-F238E27FC236}">
                <a16:creationId xmlns:a16="http://schemas.microsoft.com/office/drawing/2014/main" id="{649B4375-6EA6-4D58-B9DB-4FDB25582E84}"/>
              </a:ext>
            </a:extLst>
          </p:cNvPr>
          <p:cNvSpPr txBox="1"/>
          <p:nvPr/>
        </p:nvSpPr>
        <p:spPr>
          <a:xfrm>
            <a:off x="3263349" y="6318580"/>
            <a:ext cx="1080051"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Devoted</a:t>
            </a:r>
          </a:p>
        </p:txBody>
      </p:sp>
      <p:sp>
        <p:nvSpPr>
          <p:cNvPr id="7" name="TextBox 6">
            <a:extLst>
              <a:ext uri="{FF2B5EF4-FFF2-40B4-BE49-F238E27FC236}">
                <a16:creationId xmlns:a16="http://schemas.microsoft.com/office/drawing/2014/main" id="{0F4FE596-D01E-4F0B-8CD2-4AC814E5DD23}"/>
              </a:ext>
            </a:extLst>
          </p:cNvPr>
          <p:cNvSpPr txBox="1"/>
          <p:nvPr/>
        </p:nvSpPr>
        <p:spPr>
          <a:xfrm>
            <a:off x="4436166" y="6318580"/>
            <a:ext cx="914400" cy="377081"/>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Caring</a:t>
            </a:r>
          </a:p>
        </p:txBody>
      </p:sp>
      <p:sp>
        <p:nvSpPr>
          <p:cNvPr id="8" name="TextBox 7">
            <a:extLst>
              <a:ext uri="{FF2B5EF4-FFF2-40B4-BE49-F238E27FC236}">
                <a16:creationId xmlns:a16="http://schemas.microsoft.com/office/drawing/2014/main" id="{2BA70E60-8990-4E36-BAAC-CCA65AC86DCD}"/>
              </a:ext>
            </a:extLst>
          </p:cNvPr>
          <p:cNvSpPr txBox="1"/>
          <p:nvPr/>
        </p:nvSpPr>
        <p:spPr>
          <a:xfrm>
            <a:off x="5440023" y="6318580"/>
            <a:ext cx="914400" cy="377081"/>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Loving</a:t>
            </a:r>
          </a:p>
        </p:txBody>
      </p:sp>
      <p:sp>
        <p:nvSpPr>
          <p:cNvPr id="9" name="TextBox 8">
            <a:extLst>
              <a:ext uri="{FF2B5EF4-FFF2-40B4-BE49-F238E27FC236}">
                <a16:creationId xmlns:a16="http://schemas.microsoft.com/office/drawing/2014/main" id="{341C2026-0F3D-49D5-ACD0-7067A565472E}"/>
              </a:ext>
            </a:extLst>
          </p:cNvPr>
          <p:cNvSpPr txBox="1"/>
          <p:nvPr/>
        </p:nvSpPr>
        <p:spPr>
          <a:xfrm>
            <a:off x="6443879" y="6310831"/>
            <a:ext cx="1268885"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Aggressive</a:t>
            </a:r>
          </a:p>
        </p:txBody>
      </p:sp>
      <p:sp>
        <p:nvSpPr>
          <p:cNvPr id="10" name="TextBox 9">
            <a:extLst>
              <a:ext uri="{FF2B5EF4-FFF2-40B4-BE49-F238E27FC236}">
                <a16:creationId xmlns:a16="http://schemas.microsoft.com/office/drawing/2014/main" id="{532BFFCB-400D-4D0C-86D5-FA013291C3D8}"/>
              </a:ext>
            </a:extLst>
          </p:cNvPr>
          <p:cNvSpPr txBox="1"/>
          <p:nvPr/>
        </p:nvSpPr>
        <p:spPr>
          <a:xfrm>
            <a:off x="7802220" y="6311696"/>
            <a:ext cx="914400" cy="377081"/>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Evil</a:t>
            </a:r>
          </a:p>
        </p:txBody>
      </p:sp>
      <p:sp>
        <p:nvSpPr>
          <p:cNvPr id="11" name="TextBox 10">
            <a:extLst>
              <a:ext uri="{FF2B5EF4-FFF2-40B4-BE49-F238E27FC236}">
                <a16:creationId xmlns:a16="http://schemas.microsoft.com/office/drawing/2014/main" id="{F8559156-9C18-429E-B196-BAF9F47F4228}"/>
              </a:ext>
            </a:extLst>
          </p:cNvPr>
          <p:cNvSpPr txBox="1"/>
          <p:nvPr/>
        </p:nvSpPr>
        <p:spPr>
          <a:xfrm>
            <a:off x="665923" y="5844815"/>
            <a:ext cx="655981"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Hurt</a:t>
            </a:r>
          </a:p>
        </p:txBody>
      </p:sp>
      <p:sp>
        <p:nvSpPr>
          <p:cNvPr id="12" name="TextBox 11">
            <a:extLst>
              <a:ext uri="{FF2B5EF4-FFF2-40B4-BE49-F238E27FC236}">
                <a16:creationId xmlns:a16="http://schemas.microsoft.com/office/drawing/2014/main" id="{2F8B0AFA-9396-48E0-9540-363EDE039C34}"/>
              </a:ext>
            </a:extLst>
          </p:cNvPr>
          <p:cNvSpPr txBox="1"/>
          <p:nvPr/>
        </p:nvSpPr>
        <p:spPr>
          <a:xfrm>
            <a:off x="1421297" y="5844815"/>
            <a:ext cx="1590260"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Disgusted</a:t>
            </a:r>
          </a:p>
        </p:txBody>
      </p:sp>
      <p:sp>
        <p:nvSpPr>
          <p:cNvPr id="13" name="TextBox 12">
            <a:extLst>
              <a:ext uri="{FF2B5EF4-FFF2-40B4-BE49-F238E27FC236}">
                <a16:creationId xmlns:a16="http://schemas.microsoft.com/office/drawing/2014/main" id="{5745B203-C9FC-409B-830C-90CB7312400A}"/>
              </a:ext>
            </a:extLst>
          </p:cNvPr>
          <p:cNvSpPr txBox="1"/>
          <p:nvPr/>
        </p:nvSpPr>
        <p:spPr>
          <a:xfrm>
            <a:off x="3110950" y="5844815"/>
            <a:ext cx="1590260"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Unhappy</a:t>
            </a:r>
          </a:p>
        </p:txBody>
      </p:sp>
      <p:sp>
        <p:nvSpPr>
          <p:cNvPr id="14" name="TextBox 13">
            <a:extLst>
              <a:ext uri="{FF2B5EF4-FFF2-40B4-BE49-F238E27FC236}">
                <a16:creationId xmlns:a16="http://schemas.microsoft.com/office/drawing/2014/main" id="{1412BFA9-2105-4BE2-B421-B22C9F29095F}"/>
              </a:ext>
            </a:extLst>
          </p:cNvPr>
          <p:cNvSpPr txBox="1"/>
          <p:nvPr/>
        </p:nvSpPr>
        <p:spPr>
          <a:xfrm>
            <a:off x="4800604" y="5844815"/>
            <a:ext cx="1013788"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Shocked</a:t>
            </a:r>
          </a:p>
        </p:txBody>
      </p:sp>
      <p:sp>
        <p:nvSpPr>
          <p:cNvPr id="15" name="TextBox 14">
            <a:extLst>
              <a:ext uri="{FF2B5EF4-FFF2-40B4-BE49-F238E27FC236}">
                <a16:creationId xmlns:a16="http://schemas.microsoft.com/office/drawing/2014/main" id="{1210A77E-38E9-4D8E-9635-FB509C3B3B9B}"/>
              </a:ext>
            </a:extLst>
          </p:cNvPr>
          <p:cNvSpPr txBox="1"/>
          <p:nvPr/>
        </p:nvSpPr>
        <p:spPr>
          <a:xfrm>
            <a:off x="5913786" y="5844814"/>
            <a:ext cx="1196019" cy="377080"/>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Desperate</a:t>
            </a:r>
          </a:p>
        </p:txBody>
      </p:sp>
      <p:sp>
        <p:nvSpPr>
          <p:cNvPr id="16" name="TextBox 15">
            <a:extLst>
              <a:ext uri="{FF2B5EF4-FFF2-40B4-BE49-F238E27FC236}">
                <a16:creationId xmlns:a16="http://schemas.microsoft.com/office/drawing/2014/main" id="{39625C55-CF1C-4A28-B0B4-D489F6C6C805}"/>
              </a:ext>
            </a:extLst>
          </p:cNvPr>
          <p:cNvSpPr txBox="1"/>
          <p:nvPr/>
        </p:nvSpPr>
        <p:spPr>
          <a:xfrm>
            <a:off x="7199243" y="5844815"/>
            <a:ext cx="1517378"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Determined</a:t>
            </a:r>
          </a:p>
        </p:txBody>
      </p:sp>
      <p:sp>
        <p:nvSpPr>
          <p:cNvPr id="18" name="Rectangle 17">
            <a:extLst>
              <a:ext uri="{FF2B5EF4-FFF2-40B4-BE49-F238E27FC236}">
                <a16:creationId xmlns:a16="http://schemas.microsoft.com/office/drawing/2014/main" id="{999F99C8-D08D-4582-9B24-ACE8AFFE2344}"/>
              </a:ext>
            </a:extLst>
          </p:cNvPr>
          <p:cNvSpPr/>
          <p:nvPr/>
        </p:nvSpPr>
        <p:spPr>
          <a:xfrm>
            <a:off x="3773557" y="1927676"/>
            <a:ext cx="4992756" cy="3693319"/>
          </a:xfrm>
          <a:prstGeom prst="rect">
            <a:avLst/>
          </a:prstGeom>
          <a:solidFill>
            <a:schemeClr val="accent4">
              <a:lumMod val="20000"/>
              <a:lumOff val="80000"/>
            </a:schemeClr>
          </a:solidFill>
          <a:ln w="38100">
            <a:solidFill>
              <a:srgbClr val="00B050"/>
            </a:solidFill>
          </a:ln>
          <a:effectLst>
            <a:outerShdw blurRad="50800" dist="38100" dir="2700000" algn="tl" rotWithShape="0">
              <a:prstClr val="black">
                <a:alpha val="40000"/>
              </a:prstClr>
            </a:outerShdw>
          </a:effectLst>
        </p:spPr>
        <p:txBody>
          <a:bodyPr wrap="square">
            <a:spAutoFit/>
          </a:bodyPr>
          <a:lstStyle/>
          <a:p>
            <a:r>
              <a:rPr lang="en-GB" dirty="0">
                <a:solidFill>
                  <a:srgbClr val="FF0000"/>
                </a:solidFill>
                <a:ea typeface="Calibri" panose="020F0502020204030204" pitchFamily="34" charset="0"/>
                <a:cs typeface="Times New Roman" panose="02020603050405020304" pitchFamily="18" charset="0"/>
              </a:rPr>
              <a:t>Challenge: Match up the adjectives to the quotes and then explain the choices you made.</a:t>
            </a:r>
          </a:p>
          <a:p>
            <a:endParaRPr lang="en-GB" dirty="0">
              <a:solidFill>
                <a:srgbClr val="FF0000"/>
              </a:solidFill>
              <a:ea typeface="Calibri" panose="020F0502020204030204" pitchFamily="34" charset="0"/>
              <a:cs typeface="Times New Roman" panose="02020603050405020304" pitchFamily="18" charset="0"/>
            </a:endParaRPr>
          </a:p>
          <a:p>
            <a:r>
              <a:rPr lang="en-GB" dirty="0">
                <a:solidFill>
                  <a:srgbClr val="806000"/>
                </a:solidFill>
                <a:ea typeface="Calibri" panose="020F0502020204030204" pitchFamily="34" charset="0"/>
                <a:cs typeface="Times New Roman" panose="02020603050405020304" pitchFamily="18" charset="0"/>
              </a:rPr>
              <a:t>Extra Challenge: Look at the adjectives to describe Egeus below. Try to match adjective to a quote from your assessment extract. Explain your interpretations.</a:t>
            </a:r>
          </a:p>
          <a:p>
            <a:endParaRPr lang="en-GB" dirty="0">
              <a:solidFill>
                <a:srgbClr val="806000"/>
              </a:solidFill>
              <a:ea typeface="Calibri" panose="020F0502020204030204" pitchFamily="34" charset="0"/>
              <a:cs typeface="Times New Roman" panose="02020603050405020304" pitchFamily="18" charset="0"/>
            </a:endParaRPr>
          </a:p>
          <a:p>
            <a:r>
              <a:rPr lang="en-GB" dirty="0">
                <a:solidFill>
                  <a:srgbClr val="00B050"/>
                </a:solidFill>
              </a:rPr>
              <a:t>Mega Challenge: </a:t>
            </a:r>
            <a:r>
              <a:rPr lang="en-GB" dirty="0">
                <a:solidFill>
                  <a:srgbClr val="00B050"/>
                </a:solidFill>
                <a:cs typeface="Times New Roman" panose="02020603050405020304" pitchFamily="18" charset="0"/>
              </a:rPr>
              <a:t>F</a:t>
            </a:r>
            <a:r>
              <a:rPr lang="en-GB" dirty="0">
                <a:solidFill>
                  <a:srgbClr val="00B050"/>
                </a:solidFill>
                <a:ea typeface="Calibri" panose="020F0502020204030204" pitchFamily="34" charset="0"/>
                <a:cs typeface="Times New Roman" panose="02020603050405020304" pitchFamily="18" charset="0"/>
              </a:rPr>
              <a:t>ind quotes from the text that a </a:t>
            </a:r>
            <a:r>
              <a:rPr lang="en-GB" b="1" dirty="0">
                <a:solidFill>
                  <a:srgbClr val="00B050"/>
                </a:solidFill>
                <a:ea typeface="Calibri" panose="020F0502020204030204" pitchFamily="34" charset="0"/>
                <a:cs typeface="Times New Roman" panose="02020603050405020304" pitchFamily="18" charset="0"/>
              </a:rPr>
              <a:t>modern audience </a:t>
            </a:r>
            <a:r>
              <a:rPr lang="en-GB" dirty="0">
                <a:solidFill>
                  <a:srgbClr val="00B050"/>
                </a:solidFill>
                <a:ea typeface="Calibri" panose="020F0502020204030204" pitchFamily="34" charset="0"/>
                <a:cs typeface="Times New Roman" panose="02020603050405020304" pitchFamily="18" charset="0"/>
              </a:rPr>
              <a:t>may find very negative and also to find quotes that people from the </a:t>
            </a:r>
            <a:r>
              <a:rPr lang="en-GB" b="1" dirty="0">
                <a:solidFill>
                  <a:srgbClr val="00B050"/>
                </a:solidFill>
                <a:ea typeface="Calibri" panose="020F0502020204030204" pitchFamily="34" charset="0"/>
                <a:cs typeface="Times New Roman" panose="02020603050405020304" pitchFamily="18" charset="0"/>
              </a:rPr>
              <a:t>Elizabethan period </a:t>
            </a:r>
            <a:r>
              <a:rPr lang="en-GB" dirty="0">
                <a:solidFill>
                  <a:srgbClr val="00B050"/>
                </a:solidFill>
                <a:ea typeface="Calibri" panose="020F0502020204030204" pitchFamily="34" charset="0"/>
                <a:cs typeface="Times New Roman" panose="02020603050405020304" pitchFamily="18" charset="0"/>
              </a:rPr>
              <a:t>that would find very positive. Explain your choices.</a:t>
            </a:r>
            <a:endParaRPr lang="en-GB" b="1" dirty="0"/>
          </a:p>
        </p:txBody>
      </p:sp>
      <p:sp>
        <p:nvSpPr>
          <p:cNvPr id="19" name="TextBox 18">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prstClr val="black"/>
                </a:solidFill>
                <a:latin typeface="Century Gothic"/>
                <a:cs typeface="Century Gothic"/>
              </a:rPr>
              <a:t>Unlocking vocabulary</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71204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5742D7-385D-462F-B2AB-1A913D0C5EDF}"/>
              </a:ext>
            </a:extLst>
          </p:cNvPr>
          <p:cNvSpPr/>
          <p:nvPr/>
        </p:nvSpPr>
        <p:spPr>
          <a:xfrm>
            <a:off x="930303" y="626527"/>
            <a:ext cx="3071192" cy="523220"/>
          </a:xfrm>
          <a:prstGeom prst="rect">
            <a:avLst/>
          </a:prstGeom>
          <a:solidFill>
            <a:schemeClr val="accent4">
              <a:lumMod val="20000"/>
              <a:lumOff val="80000"/>
            </a:schemeClr>
          </a:solidFill>
          <a:ln w="38100">
            <a:solidFill>
              <a:srgbClr val="7030A0"/>
            </a:solidFill>
          </a:ln>
          <a:effectLst>
            <a:outerShdw blurRad="50800" dist="38100" dir="2700000" algn="tl" rotWithShape="0">
              <a:prstClr val="black">
                <a:alpha val="40000"/>
              </a:prstClr>
            </a:outerShdw>
          </a:effectLst>
        </p:spPr>
        <p:txBody>
          <a:bodyPr wrap="square">
            <a:spAutoFit/>
          </a:bodyPr>
          <a:lstStyle/>
          <a:p>
            <a:r>
              <a:rPr lang="en-GB" sz="1400" dirty="0">
                <a:ea typeface="Times New Roman" panose="02020603050405020304" pitchFamily="18" charset="0"/>
              </a:rPr>
              <a:t>Full of vexation come I, with complaint</a:t>
            </a:r>
            <a:br>
              <a:rPr lang="en-GB" sz="1400" dirty="0">
                <a:ea typeface="Times New Roman" panose="02020603050405020304" pitchFamily="18" charset="0"/>
              </a:rPr>
            </a:br>
            <a:r>
              <a:rPr lang="en-GB" sz="1400" dirty="0">
                <a:ea typeface="Times New Roman" panose="02020603050405020304" pitchFamily="18" charset="0"/>
              </a:rPr>
              <a:t>Against my child, my daughter Hermia.</a:t>
            </a:r>
            <a:endParaRPr lang="en-GB" sz="1400" dirty="0"/>
          </a:p>
        </p:txBody>
      </p:sp>
      <p:sp>
        <p:nvSpPr>
          <p:cNvPr id="5" name="Rectangle 4">
            <a:extLst>
              <a:ext uri="{FF2B5EF4-FFF2-40B4-BE49-F238E27FC236}">
                <a16:creationId xmlns:a16="http://schemas.microsoft.com/office/drawing/2014/main" id="{0545FB6C-6CC4-492D-8AC2-44085F4A5DC2}"/>
              </a:ext>
            </a:extLst>
          </p:cNvPr>
          <p:cNvSpPr/>
          <p:nvPr/>
        </p:nvSpPr>
        <p:spPr>
          <a:xfrm>
            <a:off x="904177" y="1401158"/>
            <a:ext cx="3071192" cy="430887"/>
          </a:xfrm>
          <a:prstGeom prst="rect">
            <a:avLst/>
          </a:prstGeom>
          <a:solidFill>
            <a:schemeClr val="accent4">
              <a:lumMod val="20000"/>
              <a:lumOff val="80000"/>
            </a:schemeClr>
          </a:solidFill>
          <a:ln w="38100">
            <a:solidFill>
              <a:srgbClr val="7030A0"/>
            </a:solidFill>
          </a:ln>
          <a:effectLst>
            <a:outerShdw blurRad="50800" dist="38100" dir="2700000" algn="tl" rotWithShape="0">
              <a:prstClr val="black">
                <a:alpha val="40000"/>
              </a:prstClr>
            </a:outerShdw>
          </a:effectLst>
        </p:spPr>
        <p:txBody>
          <a:bodyPr wrap="square">
            <a:spAutoFit/>
          </a:bodyPr>
          <a:lstStyle/>
          <a:p>
            <a:r>
              <a:rPr lang="en-GB" sz="1100" dirty="0"/>
              <a:t>Stand forth, Lysander: and my gracious duke,</a:t>
            </a:r>
            <a:br>
              <a:rPr lang="en-GB" sz="1100" dirty="0"/>
            </a:br>
            <a:r>
              <a:rPr lang="en-GB" sz="1100" dirty="0"/>
              <a:t>This man hath </a:t>
            </a:r>
            <a:r>
              <a:rPr lang="en-GB" sz="1100" dirty="0" err="1"/>
              <a:t>bewitch'd</a:t>
            </a:r>
            <a:r>
              <a:rPr lang="en-GB" sz="1100" dirty="0"/>
              <a:t> the bosom of my child;</a:t>
            </a:r>
            <a:r>
              <a:rPr lang="en-GB" sz="1100" dirty="0">
                <a:ea typeface="Times New Roman" panose="02020603050405020304" pitchFamily="18" charset="0"/>
              </a:rPr>
              <a:t>.</a:t>
            </a:r>
            <a:endParaRPr lang="en-GB" sz="1100" dirty="0"/>
          </a:p>
        </p:txBody>
      </p:sp>
      <p:sp>
        <p:nvSpPr>
          <p:cNvPr id="6" name="Rectangle 5">
            <a:extLst>
              <a:ext uri="{FF2B5EF4-FFF2-40B4-BE49-F238E27FC236}">
                <a16:creationId xmlns:a16="http://schemas.microsoft.com/office/drawing/2014/main" id="{ACFEAD3E-775E-4CB9-9C91-5B4C13BBFB5E}"/>
              </a:ext>
            </a:extLst>
          </p:cNvPr>
          <p:cNvSpPr/>
          <p:nvPr/>
        </p:nvSpPr>
        <p:spPr>
          <a:xfrm>
            <a:off x="930302" y="2109581"/>
            <a:ext cx="3071192" cy="646331"/>
          </a:xfrm>
          <a:prstGeom prst="rect">
            <a:avLst/>
          </a:prstGeom>
          <a:solidFill>
            <a:schemeClr val="accent4">
              <a:lumMod val="20000"/>
              <a:lumOff val="80000"/>
            </a:schemeClr>
          </a:solidFill>
          <a:ln w="38100">
            <a:solidFill>
              <a:srgbClr val="7030A0"/>
            </a:solidFill>
          </a:ln>
          <a:effectLst>
            <a:outerShdw blurRad="50800" dist="38100" dir="2700000" algn="tl" rotWithShape="0">
              <a:prstClr val="black">
                <a:alpha val="40000"/>
              </a:prstClr>
            </a:outerShdw>
          </a:effectLst>
        </p:spPr>
        <p:txBody>
          <a:bodyPr wrap="square">
            <a:spAutoFit/>
          </a:bodyPr>
          <a:lstStyle/>
          <a:p>
            <a:r>
              <a:rPr lang="en-GB" sz="1200" dirty="0"/>
              <a:t>Thou, thou, Lysander, thou hast given her rhymes,</a:t>
            </a:r>
            <a:br>
              <a:rPr lang="en-GB" sz="1200" dirty="0"/>
            </a:br>
            <a:r>
              <a:rPr lang="en-GB" sz="1200" dirty="0"/>
              <a:t>And interchanged love-tokens with my child:</a:t>
            </a:r>
          </a:p>
        </p:txBody>
      </p:sp>
      <p:sp>
        <p:nvSpPr>
          <p:cNvPr id="7" name="Rectangle 6">
            <a:extLst>
              <a:ext uri="{FF2B5EF4-FFF2-40B4-BE49-F238E27FC236}">
                <a16:creationId xmlns:a16="http://schemas.microsoft.com/office/drawing/2014/main" id="{61BC3DF4-435A-4970-A5FA-67FB9CA1E1EA}"/>
              </a:ext>
            </a:extLst>
          </p:cNvPr>
          <p:cNvSpPr/>
          <p:nvPr/>
        </p:nvSpPr>
        <p:spPr>
          <a:xfrm>
            <a:off x="1126245" y="3293058"/>
            <a:ext cx="3071192" cy="276999"/>
          </a:xfrm>
          <a:prstGeom prst="rect">
            <a:avLst/>
          </a:prstGeom>
          <a:solidFill>
            <a:schemeClr val="accent4">
              <a:lumMod val="20000"/>
              <a:lumOff val="80000"/>
            </a:schemeClr>
          </a:solidFill>
          <a:ln w="38100">
            <a:solidFill>
              <a:srgbClr val="7030A0"/>
            </a:solidFill>
          </a:ln>
          <a:effectLst>
            <a:outerShdw blurRad="50800" dist="38100" dir="2700000" algn="tl" rotWithShape="0">
              <a:prstClr val="black">
                <a:alpha val="40000"/>
              </a:prstClr>
            </a:outerShdw>
          </a:effectLst>
        </p:spPr>
        <p:txBody>
          <a:bodyPr wrap="square">
            <a:spAutoFit/>
          </a:bodyPr>
          <a:lstStyle/>
          <a:p>
            <a:r>
              <a:rPr lang="en-GB" sz="1200" dirty="0"/>
              <a:t>And stolen the impression of her fantasy</a:t>
            </a:r>
            <a:endParaRPr lang="en-GB" sz="1400" dirty="0"/>
          </a:p>
        </p:txBody>
      </p:sp>
      <p:sp>
        <p:nvSpPr>
          <p:cNvPr id="8" name="Rectangle 7">
            <a:extLst>
              <a:ext uri="{FF2B5EF4-FFF2-40B4-BE49-F238E27FC236}">
                <a16:creationId xmlns:a16="http://schemas.microsoft.com/office/drawing/2014/main" id="{7170C943-6CB5-404C-9CDB-9DA2C08FD106}"/>
              </a:ext>
            </a:extLst>
          </p:cNvPr>
          <p:cNvSpPr/>
          <p:nvPr/>
        </p:nvSpPr>
        <p:spPr>
          <a:xfrm>
            <a:off x="995617" y="4191824"/>
            <a:ext cx="3071192" cy="577081"/>
          </a:xfrm>
          <a:prstGeom prst="rect">
            <a:avLst/>
          </a:prstGeom>
          <a:solidFill>
            <a:schemeClr val="accent4">
              <a:lumMod val="20000"/>
              <a:lumOff val="80000"/>
            </a:schemeClr>
          </a:solidFill>
          <a:ln w="38100">
            <a:solidFill>
              <a:srgbClr val="7030A0"/>
            </a:solidFill>
          </a:ln>
          <a:effectLst>
            <a:outerShdw blurRad="50800" dist="38100" dir="2700000" algn="tl" rotWithShape="0">
              <a:prstClr val="black">
                <a:alpha val="40000"/>
              </a:prstClr>
            </a:outerShdw>
          </a:effectLst>
        </p:spPr>
        <p:txBody>
          <a:bodyPr wrap="square">
            <a:spAutoFit/>
          </a:bodyPr>
          <a:lstStyle/>
          <a:p>
            <a:r>
              <a:rPr lang="en-GB" sz="1050" dirty="0"/>
              <a:t>With cunning hast thou </a:t>
            </a:r>
            <a:r>
              <a:rPr lang="en-GB" sz="1050" dirty="0" err="1"/>
              <a:t>filch'd</a:t>
            </a:r>
            <a:r>
              <a:rPr lang="en-GB" sz="1050" dirty="0"/>
              <a:t> my daughter's heart,</a:t>
            </a:r>
            <a:br>
              <a:rPr lang="en-GB" sz="1050" dirty="0"/>
            </a:br>
            <a:r>
              <a:rPr lang="en-GB" sz="1050" dirty="0" err="1"/>
              <a:t>Turn'd</a:t>
            </a:r>
            <a:r>
              <a:rPr lang="en-GB" sz="1050" dirty="0"/>
              <a:t> her obedience, which is due to me,</a:t>
            </a:r>
            <a:br>
              <a:rPr lang="en-GB" sz="1050" dirty="0"/>
            </a:br>
            <a:r>
              <a:rPr lang="en-GB" sz="1050" dirty="0"/>
              <a:t>To stubborn harshness: </a:t>
            </a:r>
            <a:endParaRPr lang="en-GB" sz="900" dirty="0"/>
          </a:p>
        </p:txBody>
      </p:sp>
      <p:sp>
        <p:nvSpPr>
          <p:cNvPr id="9" name="Rectangle 8">
            <a:extLst>
              <a:ext uri="{FF2B5EF4-FFF2-40B4-BE49-F238E27FC236}">
                <a16:creationId xmlns:a16="http://schemas.microsoft.com/office/drawing/2014/main" id="{39767B7A-6FB2-4C0D-B765-5E87F32237B2}"/>
              </a:ext>
            </a:extLst>
          </p:cNvPr>
          <p:cNvSpPr/>
          <p:nvPr/>
        </p:nvSpPr>
        <p:spPr>
          <a:xfrm>
            <a:off x="943365" y="5299233"/>
            <a:ext cx="3071192" cy="600164"/>
          </a:xfrm>
          <a:prstGeom prst="rect">
            <a:avLst/>
          </a:prstGeom>
          <a:solidFill>
            <a:schemeClr val="accent4">
              <a:lumMod val="20000"/>
              <a:lumOff val="80000"/>
            </a:schemeClr>
          </a:solidFill>
          <a:ln w="38100">
            <a:solidFill>
              <a:srgbClr val="7030A0"/>
            </a:solidFill>
          </a:ln>
          <a:effectLst>
            <a:outerShdw blurRad="50800" dist="38100" dir="2700000" algn="tl" rotWithShape="0">
              <a:prstClr val="black">
                <a:alpha val="40000"/>
              </a:prstClr>
            </a:outerShdw>
          </a:effectLst>
        </p:spPr>
        <p:txBody>
          <a:bodyPr wrap="square">
            <a:spAutoFit/>
          </a:bodyPr>
          <a:lstStyle/>
          <a:p>
            <a:r>
              <a:rPr lang="en-GB" sz="1100" dirty="0"/>
              <a:t>Which shall be either to this gentleman</a:t>
            </a:r>
            <a:br>
              <a:rPr lang="en-GB" sz="1100" dirty="0"/>
            </a:br>
            <a:r>
              <a:rPr lang="en-GB" sz="1100" dirty="0"/>
              <a:t>Or to her death, according to our law</a:t>
            </a:r>
            <a:br>
              <a:rPr lang="en-GB" sz="1100" dirty="0"/>
            </a:br>
            <a:r>
              <a:rPr lang="en-GB" sz="1100" dirty="0"/>
              <a:t>Immediately provided in that case.</a:t>
            </a:r>
          </a:p>
        </p:txBody>
      </p:sp>
      <p:sp>
        <p:nvSpPr>
          <p:cNvPr id="12" name="TextBox 11">
            <a:extLst>
              <a:ext uri="{FF2B5EF4-FFF2-40B4-BE49-F238E27FC236}">
                <a16:creationId xmlns:a16="http://schemas.microsoft.com/office/drawing/2014/main" id="{5FE1616D-E1A1-4320-9DA4-E4A39C21C0E3}"/>
              </a:ext>
            </a:extLst>
          </p:cNvPr>
          <p:cNvSpPr txBox="1"/>
          <p:nvPr/>
        </p:nvSpPr>
        <p:spPr>
          <a:xfrm>
            <a:off x="7527243" y="1382156"/>
            <a:ext cx="1268886" cy="377081"/>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Hurt</a:t>
            </a:r>
          </a:p>
        </p:txBody>
      </p:sp>
      <p:sp>
        <p:nvSpPr>
          <p:cNvPr id="13" name="TextBox 12">
            <a:extLst>
              <a:ext uri="{FF2B5EF4-FFF2-40B4-BE49-F238E27FC236}">
                <a16:creationId xmlns:a16="http://schemas.microsoft.com/office/drawing/2014/main" id="{45EF575A-4D90-4638-AACA-72F10A19DBF8}"/>
              </a:ext>
            </a:extLst>
          </p:cNvPr>
          <p:cNvSpPr txBox="1"/>
          <p:nvPr/>
        </p:nvSpPr>
        <p:spPr>
          <a:xfrm>
            <a:off x="7527243" y="1923125"/>
            <a:ext cx="1268884"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Shocked</a:t>
            </a:r>
          </a:p>
        </p:txBody>
      </p:sp>
      <p:sp>
        <p:nvSpPr>
          <p:cNvPr id="14" name="TextBox 13">
            <a:extLst>
              <a:ext uri="{FF2B5EF4-FFF2-40B4-BE49-F238E27FC236}">
                <a16:creationId xmlns:a16="http://schemas.microsoft.com/office/drawing/2014/main" id="{2017DD99-1AD9-403B-B85B-36284A7C975B}"/>
              </a:ext>
            </a:extLst>
          </p:cNvPr>
          <p:cNvSpPr txBox="1"/>
          <p:nvPr/>
        </p:nvSpPr>
        <p:spPr>
          <a:xfrm>
            <a:off x="7527244" y="273830"/>
            <a:ext cx="1268885"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Aggressive</a:t>
            </a:r>
          </a:p>
        </p:txBody>
      </p:sp>
      <p:sp>
        <p:nvSpPr>
          <p:cNvPr id="15" name="TextBox 14">
            <a:extLst>
              <a:ext uri="{FF2B5EF4-FFF2-40B4-BE49-F238E27FC236}">
                <a16:creationId xmlns:a16="http://schemas.microsoft.com/office/drawing/2014/main" id="{E8472632-A2D9-4225-AB36-8AD8C6421334}"/>
              </a:ext>
            </a:extLst>
          </p:cNvPr>
          <p:cNvSpPr txBox="1"/>
          <p:nvPr/>
        </p:nvSpPr>
        <p:spPr>
          <a:xfrm>
            <a:off x="7527243" y="848936"/>
            <a:ext cx="1268886"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Disgusted</a:t>
            </a:r>
          </a:p>
        </p:txBody>
      </p:sp>
      <p:sp>
        <p:nvSpPr>
          <p:cNvPr id="16" name="TextBox 15">
            <a:extLst>
              <a:ext uri="{FF2B5EF4-FFF2-40B4-BE49-F238E27FC236}">
                <a16:creationId xmlns:a16="http://schemas.microsoft.com/office/drawing/2014/main" id="{2BE9B04E-646A-487D-8955-9DB5EB84081A}"/>
              </a:ext>
            </a:extLst>
          </p:cNvPr>
          <p:cNvSpPr txBox="1"/>
          <p:nvPr/>
        </p:nvSpPr>
        <p:spPr>
          <a:xfrm>
            <a:off x="7527243" y="2451895"/>
            <a:ext cx="1268886" cy="369332"/>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Angry</a:t>
            </a:r>
          </a:p>
        </p:txBody>
      </p:sp>
      <p:sp>
        <p:nvSpPr>
          <p:cNvPr id="17" name="TextBox 16">
            <a:extLst>
              <a:ext uri="{FF2B5EF4-FFF2-40B4-BE49-F238E27FC236}">
                <a16:creationId xmlns:a16="http://schemas.microsoft.com/office/drawing/2014/main" id="{F73909F3-7799-4315-92E6-B176B8623BD0}"/>
              </a:ext>
            </a:extLst>
          </p:cNvPr>
          <p:cNvSpPr txBox="1"/>
          <p:nvPr/>
        </p:nvSpPr>
        <p:spPr>
          <a:xfrm>
            <a:off x="7527241" y="2992864"/>
            <a:ext cx="1268887" cy="338554"/>
          </a:xfrm>
          <a:prstGeom prst="rect">
            <a:avLst/>
          </a:prstGeom>
          <a:solidFill>
            <a:schemeClr val="accent4">
              <a:lumMod val="20000"/>
              <a:lumOff val="80000"/>
            </a:schemeClr>
          </a:solidFill>
          <a:ln w="41275">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600" dirty="0"/>
              <a:t>Determined</a:t>
            </a:r>
          </a:p>
        </p:txBody>
      </p:sp>
      <p:sp>
        <p:nvSpPr>
          <p:cNvPr id="18" name="Rectangle 17">
            <a:extLst>
              <a:ext uri="{FF2B5EF4-FFF2-40B4-BE49-F238E27FC236}">
                <a16:creationId xmlns:a16="http://schemas.microsoft.com/office/drawing/2014/main" id="{A2C1FDC6-0036-4D8D-A2A6-E00AEC6C456F}"/>
              </a:ext>
            </a:extLst>
          </p:cNvPr>
          <p:cNvSpPr/>
          <p:nvPr/>
        </p:nvSpPr>
        <p:spPr>
          <a:xfrm>
            <a:off x="5343441" y="5537602"/>
            <a:ext cx="3515387" cy="942924"/>
          </a:xfrm>
          <a:prstGeom prst="rect">
            <a:avLst/>
          </a:prstGeom>
          <a:solidFill>
            <a:schemeClr val="accent4">
              <a:lumMod val="20000"/>
              <a:lumOff val="80000"/>
            </a:schemeClr>
          </a:solidFill>
          <a:ln w="38100">
            <a:solidFill>
              <a:srgbClr val="00B050"/>
            </a:solidFill>
          </a:ln>
          <a:effectLst>
            <a:outerShdw blurRad="50800" dist="38100" dir="2700000" algn="tl" rotWithShape="0">
              <a:prstClr val="black">
                <a:alpha val="40000"/>
              </a:prstClr>
            </a:outerShdw>
          </a:effectLst>
        </p:spPr>
        <p:txBody>
          <a:bodyPr wrap="square">
            <a:spAutoFit/>
          </a:bodyPr>
          <a:lstStyle/>
          <a:p>
            <a:r>
              <a:rPr lang="en-GB" b="1" dirty="0">
                <a:solidFill>
                  <a:srgbClr val="FF0000"/>
                </a:solidFill>
                <a:latin typeface="Calibri Light" panose="020F0302020204030204" pitchFamily="34" charset="0"/>
                <a:ea typeface="Calibri" panose="020F0502020204030204" pitchFamily="34" charset="0"/>
                <a:cs typeface="Times New Roman" panose="02020603050405020304" pitchFamily="18" charset="0"/>
              </a:rPr>
              <a:t>Challenge: Match up the adjectives to the quotes and then explain the choices you made.</a:t>
            </a:r>
            <a:endParaRPr lang="en-GB" b="1" dirty="0"/>
          </a:p>
        </p:txBody>
      </p:sp>
      <p:sp>
        <p:nvSpPr>
          <p:cNvPr id="19" name="TextBox 18">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prstClr val="black"/>
                </a:solidFill>
                <a:latin typeface="Century Gothic"/>
                <a:cs typeface="Century Gothic"/>
              </a:rPr>
              <a:t>Unlocking vocabulary</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extLst>
      <p:ext uri="{BB962C8B-B14F-4D97-AF65-F5344CB8AC3E}">
        <p14:creationId xmlns:p14="http://schemas.microsoft.com/office/powerpoint/2010/main" val="2604914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icture 2"/>
          <p:cNvSpPr>
            <a:spLocks noChangeAspect="1"/>
          </p:cNvSpPr>
          <p:nvPr/>
        </p:nvSpPr>
        <p:spPr bwMode="auto">
          <a:xfrm>
            <a:off x="684213" y="1323975"/>
            <a:ext cx="7772400" cy="4800600"/>
          </a:xfrm>
          <a:prstGeom prst="rect">
            <a:avLst/>
          </a:prstGeom>
          <a:noFill/>
          <a:ln w="9525">
            <a:noFill/>
            <a:miter lim="800000"/>
            <a:headEnd/>
            <a:tailEnd/>
          </a:ln>
        </p:spPr>
        <p:txBody>
          <a:bodyPr/>
          <a:lstStyle/>
          <a:p>
            <a:endParaRPr lang="en-GB"/>
          </a:p>
        </p:txBody>
      </p:sp>
      <p:pic>
        <p:nvPicPr>
          <p:cNvPr id="8195" name="Picture 11"/>
          <p:cNvPicPr>
            <a:picLocks noChangeAspect="1"/>
          </p:cNvPicPr>
          <p:nvPr/>
        </p:nvPicPr>
        <p:blipFill>
          <a:blip r:embed="rId2" cstate="print"/>
          <a:srcRect l="6693" t="-2" r="4106" b="2744"/>
          <a:stretch>
            <a:fillRect/>
          </a:stretch>
        </p:blipFill>
        <p:spPr bwMode="auto">
          <a:xfrm>
            <a:off x="1136469" y="2724150"/>
            <a:ext cx="7320144" cy="3409950"/>
          </a:xfrm>
          <a:prstGeom prst="rect">
            <a:avLst/>
          </a:prstGeom>
          <a:noFill/>
          <a:ln w="9525">
            <a:noFill/>
            <a:miter lim="800000"/>
            <a:headEnd/>
            <a:tailEnd/>
          </a:ln>
        </p:spPr>
      </p:pic>
      <p:sp>
        <p:nvSpPr>
          <p:cNvPr id="8196" name="Rectangle 8"/>
          <p:cNvSpPr>
            <a:spLocks noChangeArrowheads="1"/>
          </p:cNvSpPr>
          <p:nvPr/>
        </p:nvSpPr>
        <p:spPr bwMode="auto">
          <a:xfrm>
            <a:off x="684213" y="544513"/>
            <a:ext cx="7775575" cy="771525"/>
          </a:xfrm>
          <a:prstGeom prst="rect">
            <a:avLst/>
          </a:prstGeom>
          <a:noFill/>
          <a:ln w="9525">
            <a:noFill/>
            <a:miter lim="800000"/>
            <a:headEnd/>
            <a:tailEnd/>
          </a:ln>
        </p:spPr>
        <p:txBody>
          <a:bodyPr lIns="0" tIns="108000" rIns="0" bIns="108000">
            <a:spAutoFit/>
          </a:bodyPr>
          <a:lstStyle/>
          <a:p>
            <a:pPr algn="ctr" eaLnBrk="1" hangingPunct="1"/>
            <a:r>
              <a:rPr lang="en-GB" altLang="en-US" sz="3600">
                <a:solidFill>
                  <a:srgbClr val="00B0F0"/>
                </a:solidFill>
                <a:latin typeface="Twinkl SemiBold" pitchFamily="2" charset="0"/>
                <a:ea typeface="Clear Sans Light" pitchFamily="34" charset="0"/>
                <a:cs typeface="Clear Sans Light" pitchFamily="34" charset="0"/>
              </a:rPr>
              <a:t>Athens</a:t>
            </a:r>
          </a:p>
        </p:txBody>
      </p:sp>
      <p:pic>
        <p:nvPicPr>
          <p:cNvPr id="8" name="Picture 7"/>
          <p:cNvPicPr>
            <a:picLocks noChangeAspect="1"/>
          </p:cNvPicPr>
          <p:nvPr/>
        </p:nvPicPr>
        <p:blipFill>
          <a:blip r:embed="rId3"/>
          <a:srcRect/>
          <a:stretch>
            <a:fillRect/>
          </a:stretch>
        </p:blipFill>
        <p:spPr bwMode="auto">
          <a:xfrm>
            <a:off x="1130300" y="1682750"/>
            <a:ext cx="1598613" cy="4368800"/>
          </a:xfrm>
          <a:prstGeom prst="rect">
            <a:avLst/>
          </a:prstGeom>
          <a:noFill/>
          <a:ln w="9525">
            <a:noFill/>
            <a:miter lim="800000"/>
            <a:headEnd/>
            <a:tailEnd/>
          </a:ln>
        </p:spPr>
      </p:pic>
      <p:sp>
        <p:nvSpPr>
          <p:cNvPr id="11" name="Rectangle 10"/>
          <p:cNvSpPr/>
          <p:nvPr/>
        </p:nvSpPr>
        <p:spPr>
          <a:xfrm>
            <a:off x="684213" y="5284788"/>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In this palace lives the ruler of Athens, Duke Theseus.</a:t>
            </a:r>
          </a:p>
        </p:txBody>
      </p:sp>
      <p:sp>
        <p:nvSpPr>
          <p:cNvPr id="6" name="Rectangle 5"/>
          <p:cNvSpPr/>
          <p:nvPr/>
        </p:nvSpPr>
        <p:spPr>
          <a:xfrm>
            <a:off x="684213" y="5284788"/>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On one side of Athens is a wood, and on the other side is a palace. Our story begins in the palace.</a:t>
            </a:r>
          </a:p>
        </p:txBody>
      </p:sp>
      <p:sp>
        <p:nvSpPr>
          <p:cNvPr id="7" name="Rectangle 6"/>
          <p:cNvSpPr/>
          <p:nvPr/>
        </p:nvSpPr>
        <p:spPr>
          <a:xfrm>
            <a:off x="854030" y="5310914"/>
            <a:ext cx="7775575" cy="839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Imagine we are going back in time, hundreds of years, to Athens, Greece…</a:t>
            </a:r>
          </a:p>
        </p:txBody>
      </p:sp>
      <p:pic>
        <p:nvPicPr>
          <p:cNvPr id="10" name="Picture 9"/>
          <p:cNvPicPr>
            <a:picLocks noChangeAspect="1"/>
          </p:cNvPicPr>
          <p:nvPr/>
        </p:nvPicPr>
        <p:blipFill>
          <a:blip r:embed="rId4"/>
          <a:srcRect/>
          <a:stretch>
            <a:fillRect/>
          </a:stretch>
        </p:blipFill>
        <p:spPr bwMode="auto">
          <a:xfrm>
            <a:off x="6542088" y="1673225"/>
            <a:ext cx="1301750" cy="4030663"/>
          </a:xfrm>
          <a:prstGeom prst="rect">
            <a:avLst/>
          </a:prstGeom>
          <a:noFill/>
          <a:ln w="9525">
            <a:noFill/>
            <a:miter lim="800000"/>
            <a:headEnd/>
            <a:tailEnd/>
          </a:ln>
        </p:spPr>
      </p:pic>
      <p:sp>
        <p:nvSpPr>
          <p:cNvPr id="14" name="Rectangle 13"/>
          <p:cNvSpPr/>
          <p:nvPr/>
        </p:nvSpPr>
        <p:spPr>
          <a:xfrm>
            <a:off x="1097280" y="5292725"/>
            <a:ext cx="7364095" cy="8397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432000" anchor="ctr"/>
          <a:lstStyle/>
          <a:p>
            <a:pPr algn="ctr">
              <a:defRPr/>
            </a:pPr>
            <a:r>
              <a:rPr lang="en-GB" sz="1600" dirty="0"/>
              <a:t>Theseus has recently been at war with Queen Hippolyta, a very strong and powerful lady who rules nearby lands. Having finally made peace, they are now to be married.</a:t>
            </a:r>
          </a:p>
        </p:txBody>
      </p:sp>
      <p:pic>
        <p:nvPicPr>
          <p:cNvPr id="15" name="Picture 14"/>
          <p:cNvPicPr>
            <a:picLocks noChangeAspect="1"/>
          </p:cNvPicPr>
          <p:nvPr/>
        </p:nvPicPr>
        <p:blipFill>
          <a:blip r:embed="rId5"/>
          <a:srcRect/>
          <a:stretch>
            <a:fillRect/>
          </a:stretch>
        </p:blipFill>
        <p:spPr bwMode="auto">
          <a:xfrm>
            <a:off x="3389313" y="2376488"/>
            <a:ext cx="2362200" cy="1101725"/>
          </a:xfrm>
          <a:prstGeom prst="rect">
            <a:avLst/>
          </a:prstGeom>
          <a:noFill/>
          <a:ln w="9525">
            <a:noFill/>
            <a:miter lim="800000"/>
            <a:headEnd/>
            <a:tailEnd/>
          </a:ln>
        </p:spPr>
      </p:pic>
      <p:sp>
        <p:nvSpPr>
          <p:cNvPr id="12" name="TextBox 11">
            <a:extLst>
              <a:ext uri="{FF2B5EF4-FFF2-40B4-BE49-F238E27FC236}">
                <a16:creationId xmlns:a16="http://schemas.microsoft.com/office/drawing/2014/main" id="{9395ECB0-DF30-4B19-B445-A1D87BD39CC9}"/>
              </a:ext>
            </a:extLst>
          </p:cNvPr>
          <p:cNvSpPr txBox="1"/>
          <p:nvPr/>
        </p:nvSpPr>
        <p:spPr>
          <a:xfrm rot="16200000">
            <a:off x="-3075058" y="3075056"/>
            <a:ext cx="6858002" cy="707886"/>
          </a:xfrm>
          <a:prstGeom prst="rect">
            <a:avLst/>
          </a:prstGeom>
          <a:solidFill>
            <a:srgbClr val="DDDDD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prstClr val="black"/>
                </a:solidFill>
                <a:latin typeface="Century Gothic"/>
                <a:cs typeface="Century Gothic"/>
              </a:rPr>
              <a:t>Checking understanding</a:t>
            </a:r>
            <a:endParaRPr kumimoji="0" lang="en-US" sz="4000" b="1" i="0" u="none" strike="noStrike" kern="0" cap="none" spc="0" normalizeH="0" baseline="0" noProof="0" dirty="0">
              <a:ln>
                <a:noFill/>
              </a:ln>
              <a:solidFill>
                <a:prstClr val="black"/>
              </a:solidFill>
              <a:effectLst/>
              <a:uLnTx/>
              <a:uFillTx/>
              <a:latin typeface="Century Gothic"/>
              <a:cs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1+ppt_w/2"/>
                                          </p:val>
                                        </p:tav>
                                      </p:tavLst>
                                    </p:anim>
                                    <p:anim calcmode="lin" valueType="num">
                                      <p:cBhvr additive="base">
                                        <p:cTn id="13" dur="500"/>
                                        <p:tgtEl>
                                          <p:spTgt spid="7"/>
                                        </p:tgtEl>
                                        <p:attrNameLst>
                                          <p:attrName>ppt_y</p:attrName>
                                        </p:attrNameLst>
                                      </p:cBhvr>
                                      <p:tavLst>
                                        <p:tav tm="0">
                                          <p:val>
                                            <p:strVal val="ppt_y"/>
                                          </p:val>
                                        </p:tav>
                                        <p:tav tm="100000">
                                          <p:val>
                                            <p:strVal val="ppt_y"/>
                                          </p:val>
                                        </p:tav>
                                      </p:tavLst>
                                    </p:anim>
                                    <p:set>
                                      <p:cBhvr>
                                        <p:cTn id="14" dur="1" fill="hold">
                                          <p:stCondLst>
                                            <p:cond delay="499"/>
                                          </p:stCondLst>
                                        </p:cTn>
                                        <p:tgtEl>
                                          <p:spTgt spid="7"/>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1"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1+ppt_w/2"/>
                                          </p:val>
                                        </p:tav>
                                      </p:tavLst>
                                    </p:anim>
                                    <p:anim calcmode="lin" valueType="num">
                                      <p:cBhvr additive="base">
                                        <p:cTn id="23" dur="500"/>
                                        <p:tgtEl>
                                          <p:spTgt spid="6"/>
                                        </p:tgtEl>
                                        <p:attrNameLst>
                                          <p:attrName>ppt_y</p:attrName>
                                        </p:attrNameLst>
                                      </p:cBhvr>
                                      <p:tavLst>
                                        <p:tav tm="0">
                                          <p:val>
                                            <p:strVal val="ppt_y"/>
                                          </p:val>
                                        </p:tav>
                                        <p:tav tm="100000">
                                          <p:val>
                                            <p:strVal val="ppt_y"/>
                                          </p:val>
                                        </p:tav>
                                      </p:tavLst>
                                    </p:anim>
                                    <p:set>
                                      <p:cBhvr>
                                        <p:cTn id="24" dur="1" fill="hold">
                                          <p:stCondLst>
                                            <p:cond delay="499"/>
                                          </p:stCondLst>
                                        </p:cTn>
                                        <p:tgtEl>
                                          <p:spTgt spid="6"/>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2" fill="hold" grpId="1"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1+ppt_w/2"/>
                                          </p:val>
                                        </p:tav>
                                      </p:tavLst>
                                    </p:anim>
                                    <p:anim calcmode="lin" valueType="num">
                                      <p:cBhvr additive="base">
                                        <p:cTn id="37" dur="500"/>
                                        <p:tgtEl>
                                          <p:spTgt spid="11"/>
                                        </p:tgtEl>
                                        <p:attrNameLst>
                                          <p:attrName>ppt_y</p:attrName>
                                        </p:attrNameLst>
                                      </p:cBhvr>
                                      <p:tavLst>
                                        <p:tav tm="0">
                                          <p:val>
                                            <p:strVal val="ppt_y"/>
                                          </p:val>
                                        </p:tav>
                                        <p:tav tm="100000">
                                          <p:val>
                                            <p:strVal val="ppt_y"/>
                                          </p:val>
                                        </p:tav>
                                      </p:tavLst>
                                    </p:anim>
                                    <p:set>
                                      <p:cBhvr>
                                        <p:cTn id="38" dur="1" fill="hold">
                                          <p:stCondLst>
                                            <p:cond delay="499"/>
                                          </p:stCondLst>
                                        </p:cTn>
                                        <p:tgtEl>
                                          <p:spTgt spid="11"/>
                                        </p:tgtEl>
                                        <p:attrNameLst>
                                          <p:attrName>style.visibility</p:attrName>
                                        </p:attrNameLst>
                                      </p:cBhvr>
                                      <p:to>
                                        <p:strVal val="hidden"/>
                                      </p:to>
                                    </p:set>
                                  </p:childTnLst>
                                </p:cTn>
                              </p:par>
                              <p:par>
                                <p:cTn id="39" presetID="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16"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6" grpId="0" animBg="1"/>
      <p:bldP spid="6" grpId="1" animBg="1"/>
      <p:bldP spid="7" grpId="0" animBg="1"/>
      <p:bldP spid="7" grpId="1" animBg="1"/>
      <p:bldP spid="1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994</TotalTime>
  <Words>2439</Words>
  <Application>Microsoft Office PowerPoint</Application>
  <PresentationFormat>On-screen Show (4:3)</PresentationFormat>
  <Paragraphs>165</Paragraphs>
  <Slides>19</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0" baseType="lpstr">
      <vt:lpstr>Arial</vt:lpstr>
      <vt:lpstr>Calibri</vt:lpstr>
      <vt:lpstr>Calibri Light</vt:lpstr>
      <vt:lpstr>Century Gothic</vt:lpstr>
      <vt:lpstr>Clear Sans Light</vt:lpstr>
      <vt:lpstr>Comic Sans MS</vt:lpstr>
      <vt:lpstr>Times New Roman</vt:lpstr>
      <vt:lpstr>Twinkl Light</vt:lpstr>
      <vt:lpstr>Twinkl SemiBold</vt:lpstr>
      <vt:lpstr>Office Theme</vt:lpstr>
      <vt:lpstr>Bitmap Image</vt:lpstr>
      <vt:lpstr>PowerPoint Presentation</vt:lpstr>
      <vt:lpstr>Learning outcomes</vt:lpstr>
      <vt:lpstr>PowerPoint Presentation</vt:lpstr>
      <vt:lpstr>PowerPoint Presentation</vt:lpstr>
      <vt:lpstr>PowerPoint Presentation</vt:lpstr>
      <vt:lpstr>PowerPoint Presentation</vt:lpstr>
      <vt:lpstr>HA-A Midsummer Night’s Dream </vt:lpstr>
      <vt:lpstr>PowerPoint Presentation</vt:lpstr>
      <vt:lpstr>PowerPoint Presentation</vt:lpstr>
      <vt:lpstr>PowerPoint Presentation</vt:lpstr>
      <vt:lpstr>PowerPoint Presentation</vt:lpstr>
      <vt:lpstr>PowerPoint Presentation</vt:lpstr>
      <vt:lpstr>PowerPoint Presentation</vt:lpstr>
      <vt:lpstr>Analyse and annotate Egeus’ speech</vt:lpstr>
      <vt:lpstr>Now let’s focus on Egeus’ use of language within the extract</vt:lpstr>
      <vt:lpstr>PowerPoint Presentation</vt:lpstr>
      <vt:lpstr>LA – MA  “Using this speech, explain how far you think Shakespeare presents Egeus as a loving father.”</vt:lpstr>
      <vt:lpstr>Now use the rest of the time to complete your notes and planning for your PEA paragraph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Midsummer Night’s Dream – Assessment Preparation</dc:title>
  <dc:creator>P Wassell</dc:creator>
  <cp:lastModifiedBy>A Allen</cp:lastModifiedBy>
  <cp:revision>37</cp:revision>
  <cp:lastPrinted>2019-11-08T16:29:54Z</cp:lastPrinted>
  <dcterms:created xsi:type="dcterms:W3CDTF">2018-12-28T21:37:41Z</dcterms:created>
  <dcterms:modified xsi:type="dcterms:W3CDTF">2020-10-16T14:51:53Z</dcterms:modified>
</cp:coreProperties>
</file>