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00" r:id="rId2"/>
    <p:sldId id="289" r:id="rId3"/>
    <p:sldId id="290" r:id="rId4"/>
    <p:sldId id="292" r:id="rId5"/>
    <p:sldId id="285" r:id="rId6"/>
    <p:sldId id="295" r:id="rId7"/>
    <p:sldId id="278" r:id="rId8"/>
    <p:sldId id="297" r:id="rId9"/>
    <p:sldId id="264" r:id="rId10"/>
    <p:sldId id="263" r:id="rId11"/>
    <p:sldId id="266" r:id="rId12"/>
    <p:sldId id="303" r:id="rId1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124DE8-484B-4385-AFE1-953983C12402}" v="8" dt="2018-12-28T21:55:10.4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135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36"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 Wassell" userId="609912a88ec840f0" providerId="LiveId" clId="{CF124DE8-484B-4385-AFE1-953983C12402}"/>
    <pc:docChg chg="undo custSel addSld delSld modSld">
      <pc:chgData name="P Wassell" userId="609912a88ec840f0" providerId="LiveId" clId="{CF124DE8-484B-4385-AFE1-953983C12402}" dt="2018-12-29T11:26:06.606" v="5368" actId="1076"/>
      <pc:docMkLst>
        <pc:docMk/>
      </pc:docMkLst>
      <pc:sldChg chg="addSp delSp modSp">
        <pc:chgData name="P Wassell" userId="609912a88ec840f0" providerId="LiveId" clId="{CF124DE8-484B-4385-AFE1-953983C12402}" dt="2018-12-29T10:28:00.526" v="751" actId="1076"/>
        <pc:sldMkLst>
          <pc:docMk/>
          <pc:sldMk cId="712045319" sldId="256"/>
        </pc:sldMkLst>
        <pc:spChg chg="del">
          <ac:chgData name="P Wassell" userId="609912a88ec840f0" providerId="LiveId" clId="{CF124DE8-484B-4385-AFE1-953983C12402}" dt="2018-12-29T09:34:05.006" v="90" actId="478"/>
          <ac:spMkLst>
            <pc:docMk/>
            <pc:sldMk cId="712045319" sldId="256"/>
            <ac:spMk id="3" creationId="{F3F4E4FF-C82C-49E1-B83C-E144F58D987E}"/>
          </ac:spMkLst>
        </pc:spChg>
        <pc:spChg chg="add mod">
          <ac:chgData name="P Wassell" userId="609912a88ec840f0" providerId="LiveId" clId="{CF124DE8-484B-4385-AFE1-953983C12402}" dt="2018-12-29T09:36:42.963" v="111" actId="14861"/>
          <ac:spMkLst>
            <pc:docMk/>
            <pc:sldMk cId="712045319" sldId="256"/>
            <ac:spMk id="4" creationId="{FF994225-2117-4649-A82C-91D7B0932E42}"/>
          </ac:spMkLst>
        </pc:spChg>
        <pc:spChg chg="add mod">
          <ac:chgData name="P Wassell" userId="609912a88ec840f0" providerId="LiveId" clId="{CF124DE8-484B-4385-AFE1-953983C12402}" dt="2018-12-29T09:37:08.072" v="128" actId="14100"/>
          <ac:spMkLst>
            <pc:docMk/>
            <pc:sldMk cId="712045319" sldId="256"/>
            <ac:spMk id="5" creationId="{4D8B9074-CFE7-44EA-BBBF-29D5773B6993}"/>
          </ac:spMkLst>
        </pc:spChg>
        <pc:spChg chg="add mod">
          <ac:chgData name="P Wassell" userId="609912a88ec840f0" providerId="LiveId" clId="{CF124DE8-484B-4385-AFE1-953983C12402}" dt="2018-12-29T09:37:21.500" v="140" actId="14100"/>
          <ac:spMkLst>
            <pc:docMk/>
            <pc:sldMk cId="712045319" sldId="256"/>
            <ac:spMk id="6" creationId="{649B4375-6EA6-4D58-B9DB-4FDB25582E84}"/>
          </ac:spMkLst>
        </pc:spChg>
        <pc:spChg chg="add mod">
          <ac:chgData name="P Wassell" userId="609912a88ec840f0" providerId="LiveId" clId="{CF124DE8-484B-4385-AFE1-953983C12402}" dt="2018-12-29T09:37:54.678" v="157" actId="1076"/>
          <ac:spMkLst>
            <pc:docMk/>
            <pc:sldMk cId="712045319" sldId="256"/>
            <ac:spMk id="7" creationId="{0F4FE596-D01E-4F0B-8CD2-4AC814E5DD23}"/>
          </ac:spMkLst>
        </pc:spChg>
        <pc:spChg chg="add mod">
          <ac:chgData name="P Wassell" userId="609912a88ec840f0" providerId="LiveId" clId="{CF124DE8-484B-4385-AFE1-953983C12402}" dt="2018-12-29T09:38:34.247" v="186" actId="20577"/>
          <ac:spMkLst>
            <pc:docMk/>
            <pc:sldMk cId="712045319" sldId="256"/>
            <ac:spMk id="8" creationId="{2BA70E60-8990-4E36-BAAC-CCA65AC86DCD}"/>
          </ac:spMkLst>
        </pc:spChg>
        <pc:spChg chg="add mod">
          <ac:chgData name="P Wassell" userId="609912a88ec840f0" providerId="LiveId" clId="{CF124DE8-484B-4385-AFE1-953983C12402}" dt="2018-12-29T09:38:47.963" v="199" actId="14100"/>
          <ac:spMkLst>
            <pc:docMk/>
            <pc:sldMk cId="712045319" sldId="256"/>
            <ac:spMk id="9" creationId="{341C2026-0F3D-49D5-ACD0-7067A565472E}"/>
          </ac:spMkLst>
        </pc:spChg>
        <pc:spChg chg="add mod">
          <ac:chgData name="P Wassell" userId="609912a88ec840f0" providerId="LiveId" clId="{CF124DE8-484B-4385-AFE1-953983C12402}" dt="2018-12-29T09:40:12.310" v="206" actId="20577"/>
          <ac:spMkLst>
            <pc:docMk/>
            <pc:sldMk cId="712045319" sldId="256"/>
            <ac:spMk id="10" creationId="{532BFFCB-400D-4D0C-86D5-FA013291C3D8}"/>
          </ac:spMkLst>
        </pc:spChg>
        <pc:spChg chg="add mod">
          <ac:chgData name="P Wassell" userId="609912a88ec840f0" providerId="LiveId" clId="{CF124DE8-484B-4385-AFE1-953983C12402}" dt="2018-12-29T09:42:12.661" v="229" actId="14100"/>
          <ac:spMkLst>
            <pc:docMk/>
            <pc:sldMk cId="712045319" sldId="256"/>
            <ac:spMk id="11" creationId="{F8559156-9C18-429E-B196-BAF9F47F4228}"/>
          </ac:spMkLst>
        </pc:spChg>
        <pc:spChg chg="add mod">
          <ac:chgData name="P Wassell" userId="609912a88ec840f0" providerId="LiveId" clId="{CF124DE8-484B-4385-AFE1-953983C12402}" dt="2018-12-29T09:42:15.770" v="230" actId="1076"/>
          <ac:spMkLst>
            <pc:docMk/>
            <pc:sldMk cId="712045319" sldId="256"/>
            <ac:spMk id="12" creationId="{2F8B0AFA-9396-48E0-9540-363EDE039C34}"/>
          </ac:spMkLst>
        </pc:spChg>
        <pc:spChg chg="add mod">
          <ac:chgData name="P Wassell" userId="609912a88ec840f0" providerId="LiveId" clId="{CF124DE8-484B-4385-AFE1-953983C12402}" dt="2018-12-29T09:42:30.655" v="243" actId="20577"/>
          <ac:spMkLst>
            <pc:docMk/>
            <pc:sldMk cId="712045319" sldId="256"/>
            <ac:spMk id="13" creationId="{5745B203-C9FC-409B-830C-90CB7312400A}"/>
          </ac:spMkLst>
        </pc:spChg>
        <pc:spChg chg="add mod">
          <ac:chgData name="P Wassell" userId="609912a88ec840f0" providerId="LiveId" clId="{CF124DE8-484B-4385-AFE1-953983C12402}" dt="2018-12-29T09:56:41.417" v="293" actId="14100"/>
          <ac:spMkLst>
            <pc:docMk/>
            <pc:sldMk cId="712045319" sldId="256"/>
            <ac:spMk id="14" creationId="{1412BFA9-2105-4BE2-B421-B22C9F29095F}"/>
          </ac:spMkLst>
        </pc:spChg>
        <pc:spChg chg="add mod">
          <ac:chgData name="P Wassell" userId="609912a88ec840f0" providerId="LiveId" clId="{CF124DE8-484B-4385-AFE1-953983C12402}" dt="2018-12-29T09:56:43.932" v="294" actId="1076"/>
          <ac:spMkLst>
            <pc:docMk/>
            <pc:sldMk cId="712045319" sldId="256"/>
            <ac:spMk id="15" creationId="{1210A77E-38E9-4D8E-9635-FB509C3B3B9B}"/>
          </ac:spMkLst>
        </pc:spChg>
        <pc:spChg chg="add mod">
          <ac:chgData name="P Wassell" userId="609912a88ec840f0" providerId="LiveId" clId="{CF124DE8-484B-4385-AFE1-953983C12402}" dt="2018-12-29T09:56:46.994" v="295" actId="14100"/>
          <ac:spMkLst>
            <pc:docMk/>
            <pc:sldMk cId="712045319" sldId="256"/>
            <ac:spMk id="16" creationId="{39625C55-CF1C-4A28-B0B4-D489F6C6C805}"/>
          </ac:spMkLst>
        </pc:spChg>
        <pc:spChg chg="add mod">
          <ac:chgData name="P Wassell" userId="609912a88ec840f0" providerId="LiveId" clId="{CF124DE8-484B-4385-AFE1-953983C12402}" dt="2018-12-29T10:28:00.526" v="751" actId="1076"/>
          <ac:spMkLst>
            <pc:docMk/>
            <pc:sldMk cId="712045319" sldId="256"/>
            <ac:spMk id="18" creationId="{999F99C8-D08D-4582-9B24-ACE8AFFE2344}"/>
          </ac:spMkLst>
        </pc:spChg>
        <pc:picChg chg="add mod ord">
          <ac:chgData name="P Wassell" userId="609912a88ec840f0" providerId="LiveId" clId="{CF124DE8-484B-4385-AFE1-953983C12402}" dt="2018-12-29T10:01:17.999" v="316" actId="167"/>
          <ac:picMkLst>
            <pc:docMk/>
            <pc:sldMk cId="712045319" sldId="256"/>
            <ac:picMk id="17" creationId="{4097F06A-2DB2-4261-9AF3-DF6FB57C46EA}"/>
          </ac:picMkLst>
        </pc:picChg>
      </pc:sldChg>
      <pc:sldChg chg="modSp add setBg">
        <pc:chgData name="P Wassell" userId="609912a88ec840f0" providerId="LiveId" clId="{CF124DE8-484B-4385-AFE1-953983C12402}" dt="2018-12-29T10:29:28.620" v="778" actId="403"/>
        <pc:sldMkLst>
          <pc:docMk/>
          <pc:sldMk cId="1194433268" sldId="257"/>
        </pc:sldMkLst>
        <pc:spChg chg="mod">
          <ac:chgData name="P Wassell" userId="609912a88ec840f0" providerId="LiveId" clId="{CF124DE8-484B-4385-AFE1-953983C12402}" dt="2018-12-29T09:33:44.667" v="87" actId="692"/>
          <ac:spMkLst>
            <pc:docMk/>
            <pc:sldMk cId="1194433268" sldId="257"/>
            <ac:spMk id="2" creationId="{58D2C427-7480-4C7F-B12D-FF87F5039A36}"/>
          </ac:spMkLst>
        </pc:spChg>
        <pc:spChg chg="mod">
          <ac:chgData name="P Wassell" userId="609912a88ec840f0" providerId="LiveId" clId="{CF124DE8-484B-4385-AFE1-953983C12402}" dt="2018-12-29T10:29:28.620" v="778" actId="403"/>
          <ac:spMkLst>
            <pc:docMk/>
            <pc:sldMk cId="1194433268" sldId="257"/>
            <ac:spMk id="3" creationId="{1EF444A2-B7CE-47C8-AA4B-E962D8A80316}"/>
          </ac:spMkLst>
        </pc:spChg>
      </pc:sldChg>
      <pc:sldChg chg="modSp add del">
        <pc:chgData name="P Wassell" userId="609912a88ec840f0" providerId="LiveId" clId="{CF124DE8-484B-4385-AFE1-953983C12402}" dt="2018-12-29T10:30:23.810" v="779" actId="2696"/>
        <pc:sldMkLst>
          <pc:docMk/>
          <pc:sldMk cId="1761829473" sldId="258"/>
        </pc:sldMkLst>
        <pc:spChg chg="mod">
          <ac:chgData name="P Wassell" userId="609912a88ec840f0" providerId="LiveId" clId="{CF124DE8-484B-4385-AFE1-953983C12402}" dt="2018-12-29T09:24:23.994" v="30" actId="20577"/>
          <ac:spMkLst>
            <pc:docMk/>
            <pc:sldMk cId="1761829473" sldId="258"/>
            <ac:spMk id="2" creationId="{4C492B83-1C3A-44EE-BE98-1563EE7F19F8}"/>
          </ac:spMkLst>
        </pc:spChg>
        <pc:spChg chg="mod">
          <ac:chgData name="P Wassell" userId="609912a88ec840f0" providerId="LiveId" clId="{CF124DE8-484B-4385-AFE1-953983C12402}" dt="2018-12-29T10:28:44.349" v="753" actId="27636"/>
          <ac:spMkLst>
            <pc:docMk/>
            <pc:sldMk cId="1761829473" sldId="258"/>
            <ac:spMk id="3" creationId="{1ECCC677-045C-446F-BD2C-133759AD9F4E}"/>
          </ac:spMkLst>
        </pc:spChg>
      </pc:sldChg>
      <pc:sldChg chg="modSp add del">
        <pc:chgData name="P Wassell" userId="609912a88ec840f0" providerId="LiveId" clId="{CF124DE8-484B-4385-AFE1-953983C12402}" dt="2018-12-29T10:58:57.707" v="3375" actId="2696"/>
        <pc:sldMkLst>
          <pc:docMk/>
          <pc:sldMk cId="2900369836" sldId="259"/>
        </pc:sldMkLst>
        <pc:spChg chg="mod">
          <ac:chgData name="P Wassell" userId="609912a88ec840f0" providerId="LiveId" clId="{CF124DE8-484B-4385-AFE1-953983C12402}" dt="2018-12-29T09:25:33.197" v="37" actId="27636"/>
          <ac:spMkLst>
            <pc:docMk/>
            <pc:sldMk cId="2900369836" sldId="259"/>
            <ac:spMk id="3" creationId="{5AD3FDC9-6F98-4F0B-B356-55DF77372BD6}"/>
          </ac:spMkLst>
        </pc:spChg>
      </pc:sldChg>
      <pc:sldChg chg="addSp modSp add setBg">
        <pc:chgData name="P Wassell" userId="609912a88ec840f0" providerId="LiveId" clId="{CF124DE8-484B-4385-AFE1-953983C12402}" dt="2018-12-29T10:58:19.698" v="3374" actId="14100"/>
        <pc:sldMkLst>
          <pc:docMk/>
          <pc:sldMk cId="3335270341" sldId="260"/>
        </pc:sldMkLst>
        <pc:spChg chg="mod">
          <ac:chgData name="P Wassell" userId="609912a88ec840f0" providerId="LiveId" clId="{CF124DE8-484B-4385-AFE1-953983C12402}" dt="2018-12-29T10:47:12.146" v="2472" actId="14861"/>
          <ac:spMkLst>
            <pc:docMk/>
            <pc:sldMk cId="3335270341" sldId="260"/>
            <ac:spMk id="2" creationId="{4610985C-9D2F-4376-AAB1-94EE43232B07}"/>
          </ac:spMkLst>
        </pc:spChg>
        <pc:spChg chg="mod">
          <ac:chgData name="P Wassell" userId="609912a88ec840f0" providerId="LiveId" clId="{CF124DE8-484B-4385-AFE1-953983C12402}" dt="2018-12-29T10:57:35.298" v="3369" actId="113"/>
          <ac:spMkLst>
            <pc:docMk/>
            <pc:sldMk cId="3335270341" sldId="260"/>
            <ac:spMk id="3" creationId="{5440379F-20EE-4AB8-AE49-8C805B61D820}"/>
          </ac:spMkLst>
        </pc:spChg>
        <pc:spChg chg="add mod">
          <ac:chgData name="P Wassell" userId="609912a88ec840f0" providerId="LiveId" clId="{CF124DE8-484B-4385-AFE1-953983C12402}" dt="2018-12-29T10:56:19.941" v="3275" actId="14861"/>
          <ac:spMkLst>
            <pc:docMk/>
            <pc:sldMk cId="3335270341" sldId="260"/>
            <ac:spMk id="4" creationId="{AE6444C7-6056-44BF-A402-FABD39A99F25}"/>
          </ac:spMkLst>
        </pc:spChg>
        <pc:spChg chg="add mod">
          <ac:chgData name="P Wassell" userId="609912a88ec840f0" providerId="LiveId" clId="{CF124DE8-484B-4385-AFE1-953983C12402}" dt="2018-12-29T10:56:19.941" v="3275" actId="14861"/>
          <ac:spMkLst>
            <pc:docMk/>
            <pc:sldMk cId="3335270341" sldId="260"/>
            <ac:spMk id="5" creationId="{56B28969-C43F-435B-A19F-E4F160813514}"/>
          </ac:spMkLst>
        </pc:spChg>
        <pc:spChg chg="add mod">
          <ac:chgData name="P Wassell" userId="609912a88ec840f0" providerId="LiveId" clId="{CF124DE8-484B-4385-AFE1-953983C12402}" dt="2018-12-29T10:57:42.047" v="3370" actId="14861"/>
          <ac:spMkLst>
            <pc:docMk/>
            <pc:sldMk cId="3335270341" sldId="260"/>
            <ac:spMk id="6" creationId="{D48C23D8-BC54-4432-9554-8ECA9A8EFCE6}"/>
          </ac:spMkLst>
        </pc:spChg>
        <pc:picChg chg="add mod">
          <ac:chgData name="P Wassell" userId="609912a88ec840f0" providerId="LiveId" clId="{CF124DE8-484B-4385-AFE1-953983C12402}" dt="2018-12-29T10:58:19.698" v="3374" actId="14100"/>
          <ac:picMkLst>
            <pc:docMk/>
            <pc:sldMk cId="3335270341" sldId="260"/>
            <ac:picMk id="8" creationId="{2C4B5F3E-D8C6-478B-BDF4-69EB03CD00B4}"/>
          </ac:picMkLst>
        </pc:picChg>
      </pc:sldChg>
      <pc:sldChg chg="addSp delSp modSp add">
        <pc:chgData name="P Wassell" userId="609912a88ec840f0" providerId="LiveId" clId="{CF124DE8-484B-4385-AFE1-953983C12402}" dt="2018-12-29T10:25:23.454" v="496" actId="14861"/>
        <pc:sldMkLst>
          <pc:docMk/>
          <pc:sldMk cId="2604914350" sldId="261"/>
        </pc:sldMkLst>
        <pc:spChg chg="del">
          <ac:chgData name="P Wassell" userId="609912a88ec840f0" providerId="LiveId" clId="{CF124DE8-484B-4385-AFE1-953983C12402}" dt="2018-12-29T10:02:55.632" v="319" actId="478"/>
          <ac:spMkLst>
            <pc:docMk/>
            <pc:sldMk cId="2604914350" sldId="261"/>
            <ac:spMk id="2" creationId="{70CDC582-342D-4DC2-B90E-181457F0C5AD}"/>
          </ac:spMkLst>
        </pc:spChg>
        <pc:spChg chg="del">
          <ac:chgData name="P Wassell" userId="609912a88ec840f0" providerId="LiveId" clId="{CF124DE8-484B-4385-AFE1-953983C12402}" dt="2018-12-29T10:02:54.008" v="318" actId="478"/>
          <ac:spMkLst>
            <pc:docMk/>
            <pc:sldMk cId="2604914350" sldId="261"/>
            <ac:spMk id="3" creationId="{EF6711D8-8688-4E3A-93AD-B47E6DE4D8DE}"/>
          </ac:spMkLst>
        </pc:spChg>
        <pc:spChg chg="add mod">
          <ac:chgData name="P Wassell" userId="609912a88ec840f0" providerId="LiveId" clId="{CF124DE8-484B-4385-AFE1-953983C12402}" dt="2018-12-29T10:25:23.454" v="496" actId="14861"/>
          <ac:spMkLst>
            <pc:docMk/>
            <pc:sldMk cId="2604914350" sldId="261"/>
            <ac:spMk id="4" creationId="{735742D7-385D-462F-B2AB-1A913D0C5EDF}"/>
          </ac:spMkLst>
        </pc:spChg>
        <pc:spChg chg="add mod">
          <ac:chgData name="P Wassell" userId="609912a88ec840f0" providerId="LiveId" clId="{CF124DE8-484B-4385-AFE1-953983C12402}" dt="2018-12-29T10:25:23.454" v="496" actId="14861"/>
          <ac:spMkLst>
            <pc:docMk/>
            <pc:sldMk cId="2604914350" sldId="261"/>
            <ac:spMk id="5" creationId="{0545FB6C-6CC4-492D-8AC2-44085F4A5DC2}"/>
          </ac:spMkLst>
        </pc:spChg>
        <pc:spChg chg="add mod">
          <ac:chgData name="P Wassell" userId="609912a88ec840f0" providerId="LiveId" clId="{CF124DE8-484B-4385-AFE1-953983C12402}" dt="2018-12-29T10:25:23.454" v="496" actId="14861"/>
          <ac:spMkLst>
            <pc:docMk/>
            <pc:sldMk cId="2604914350" sldId="261"/>
            <ac:spMk id="6" creationId="{ACFEAD3E-775E-4CB9-9C91-5B4C13BBFB5E}"/>
          </ac:spMkLst>
        </pc:spChg>
        <pc:spChg chg="add mod">
          <ac:chgData name="P Wassell" userId="609912a88ec840f0" providerId="LiveId" clId="{CF124DE8-484B-4385-AFE1-953983C12402}" dt="2018-12-29T10:25:23.454" v="496" actId="14861"/>
          <ac:spMkLst>
            <pc:docMk/>
            <pc:sldMk cId="2604914350" sldId="261"/>
            <ac:spMk id="7" creationId="{61BC3DF4-435A-4970-A5FA-67FB9CA1E1EA}"/>
          </ac:spMkLst>
        </pc:spChg>
        <pc:spChg chg="add mod">
          <ac:chgData name="P Wassell" userId="609912a88ec840f0" providerId="LiveId" clId="{CF124DE8-484B-4385-AFE1-953983C12402}" dt="2018-12-29T10:25:23.454" v="496" actId="14861"/>
          <ac:spMkLst>
            <pc:docMk/>
            <pc:sldMk cId="2604914350" sldId="261"/>
            <ac:spMk id="8" creationId="{7170C943-6CB5-404C-9CDB-9DA2C08FD106}"/>
          </ac:spMkLst>
        </pc:spChg>
        <pc:spChg chg="add mod">
          <ac:chgData name="P Wassell" userId="609912a88ec840f0" providerId="LiveId" clId="{CF124DE8-484B-4385-AFE1-953983C12402}" dt="2018-12-29T10:25:23.454" v="496" actId="14861"/>
          <ac:spMkLst>
            <pc:docMk/>
            <pc:sldMk cId="2604914350" sldId="261"/>
            <ac:spMk id="9" creationId="{39767B7A-6FB2-4C0D-B765-5E87F32237B2}"/>
          </ac:spMkLst>
        </pc:spChg>
        <pc:spChg chg="add del mod">
          <ac:chgData name="P Wassell" userId="609912a88ec840f0" providerId="LiveId" clId="{CF124DE8-484B-4385-AFE1-953983C12402}" dt="2018-12-29T10:14:44.148" v="377" actId="478"/>
          <ac:spMkLst>
            <pc:docMk/>
            <pc:sldMk cId="2604914350" sldId="261"/>
            <ac:spMk id="10" creationId="{07229114-F73F-42E0-9A8E-17081C6E725A}"/>
          </ac:spMkLst>
        </pc:spChg>
        <pc:spChg chg="add del mod">
          <ac:chgData name="P Wassell" userId="609912a88ec840f0" providerId="LiveId" clId="{CF124DE8-484B-4385-AFE1-953983C12402}" dt="2018-12-29T10:14:44.148" v="377" actId="478"/>
          <ac:spMkLst>
            <pc:docMk/>
            <pc:sldMk cId="2604914350" sldId="261"/>
            <ac:spMk id="11" creationId="{A84E3185-4608-4470-AEDB-DF3276A6E052}"/>
          </ac:spMkLst>
        </pc:spChg>
        <pc:spChg chg="add mod">
          <ac:chgData name="P Wassell" userId="609912a88ec840f0" providerId="LiveId" clId="{CF124DE8-484B-4385-AFE1-953983C12402}" dt="2018-12-29T10:22:19.943" v="403" actId="20577"/>
          <ac:spMkLst>
            <pc:docMk/>
            <pc:sldMk cId="2604914350" sldId="261"/>
            <ac:spMk id="12" creationId="{5FE1616D-E1A1-4320-9DA4-E4A39C21C0E3}"/>
          </ac:spMkLst>
        </pc:spChg>
        <pc:spChg chg="add mod">
          <ac:chgData name="P Wassell" userId="609912a88ec840f0" providerId="LiveId" clId="{CF124DE8-484B-4385-AFE1-953983C12402}" dt="2018-12-29T10:22:44.781" v="413" actId="14100"/>
          <ac:spMkLst>
            <pc:docMk/>
            <pc:sldMk cId="2604914350" sldId="261"/>
            <ac:spMk id="13" creationId="{45EF575A-4D90-4638-AACA-72F10A19DBF8}"/>
          </ac:spMkLst>
        </pc:spChg>
        <pc:spChg chg="add mod">
          <ac:chgData name="P Wassell" userId="609912a88ec840f0" providerId="LiveId" clId="{CF124DE8-484B-4385-AFE1-953983C12402}" dt="2018-12-29T10:20:36.559" v="386" actId="1076"/>
          <ac:spMkLst>
            <pc:docMk/>
            <pc:sldMk cId="2604914350" sldId="261"/>
            <ac:spMk id="14" creationId="{2017DD99-1AD9-403B-B85B-36284A7C975B}"/>
          </ac:spMkLst>
        </pc:spChg>
        <pc:spChg chg="add mod">
          <ac:chgData name="P Wassell" userId="609912a88ec840f0" providerId="LiveId" clId="{CF124DE8-484B-4385-AFE1-953983C12402}" dt="2018-12-29T10:20:42.620" v="388" actId="14100"/>
          <ac:spMkLst>
            <pc:docMk/>
            <pc:sldMk cId="2604914350" sldId="261"/>
            <ac:spMk id="15" creationId="{E8472632-A2D9-4225-AB36-8AD8C6421334}"/>
          </ac:spMkLst>
        </pc:spChg>
        <pc:spChg chg="add mod">
          <ac:chgData name="P Wassell" userId="609912a88ec840f0" providerId="LiveId" clId="{CF124DE8-484B-4385-AFE1-953983C12402}" dt="2018-12-29T10:21:16.690" v="395" actId="14100"/>
          <ac:spMkLst>
            <pc:docMk/>
            <pc:sldMk cId="2604914350" sldId="261"/>
            <ac:spMk id="16" creationId="{2BE9B04E-646A-487D-8955-9DB5EB84081A}"/>
          </ac:spMkLst>
        </pc:spChg>
        <pc:spChg chg="add mod">
          <ac:chgData name="P Wassell" userId="609912a88ec840f0" providerId="LiveId" clId="{CF124DE8-484B-4385-AFE1-953983C12402}" dt="2018-12-29T10:21:45.136" v="399" actId="404"/>
          <ac:spMkLst>
            <pc:docMk/>
            <pc:sldMk cId="2604914350" sldId="261"/>
            <ac:spMk id="17" creationId="{F73909F3-7799-4315-92E6-B176B8623BD0}"/>
          </ac:spMkLst>
        </pc:spChg>
        <pc:spChg chg="add mod">
          <ac:chgData name="P Wassell" userId="609912a88ec840f0" providerId="LiveId" clId="{CF124DE8-484B-4385-AFE1-953983C12402}" dt="2018-12-29T10:25:14.610" v="495" actId="14861"/>
          <ac:spMkLst>
            <pc:docMk/>
            <pc:sldMk cId="2604914350" sldId="261"/>
            <ac:spMk id="18" creationId="{A2C1FDC6-0036-4D8D-A2A6-E00AEC6C456F}"/>
          </ac:spMkLst>
        </pc:spChg>
      </pc:sldChg>
      <pc:sldChg chg="addSp delSp modSp add">
        <pc:chgData name="P Wassell" userId="609912a88ec840f0" providerId="LiveId" clId="{CF124DE8-484B-4385-AFE1-953983C12402}" dt="2018-12-29T10:46:10.407" v="2370" actId="14100"/>
        <pc:sldMkLst>
          <pc:docMk/>
          <pc:sldMk cId="2407301267" sldId="262"/>
        </pc:sldMkLst>
        <pc:spChg chg="del">
          <ac:chgData name="P Wassell" userId="609912a88ec840f0" providerId="LiveId" clId="{CF124DE8-484B-4385-AFE1-953983C12402}" dt="2018-12-29T10:31:10.643" v="782" actId="478"/>
          <ac:spMkLst>
            <pc:docMk/>
            <pc:sldMk cId="2407301267" sldId="262"/>
            <ac:spMk id="2" creationId="{BAF46C30-2687-42BA-B88F-A5F09E3CBD67}"/>
          </ac:spMkLst>
        </pc:spChg>
        <pc:spChg chg="del">
          <ac:chgData name="P Wassell" userId="609912a88ec840f0" providerId="LiveId" clId="{CF124DE8-484B-4385-AFE1-953983C12402}" dt="2018-12-29T10:31:07.863" v="781" actId="478"/>
          <ac:spMkLst>
            <pc:docMk/>
            <pc:sldMk cId="2407301267" sldId="262"/>
            <ac:spMk id="3" creationId="{B7520DEA-BA57-40BA-9706-F4C8BC99BB4B}"/>
          </ac:spMkLst>
        </pc:spChg>
        <pc:spChg chg="add mod">
          <ac:chgData name="P Wassell" userId="609912a88ec840f0" providerId="LiveId" clId="{CF124DE8-484B-4385-AFE1-953983C12402}" dt="2018-12-29T10:31:27.063" v="788" actId="2711"/>
          <ac:spMkLst>
            <pc:docMk/>
            <pc:sldMk cId="2407301267" sldId="262"/>
            <ac:spMk id="4" creationId="{F7973A89-D656-4852-AD11-E9D1C363FEF2}"/>
          </ac:spMkLst>
        </pc:spChg>
        <pc:spChg chg="add mod">
          <ac:chgData name="P Wassell" userId="609912a88ec840f0" providerId="LiveId" clId="{CF124DE8-484B-4385-AFE1-953983C12402}" dt="2018-12-29T10:46:07.705" v="2369" actId="14100"/>
          <ac:spMkLst>
            <pc:docMk/>
            <pc:sldMk cId="2407301267" sldId="262"/>
            <ac:spMk id="7" creationId="{8A62EEDE-D695-4091-85B3-D2B6AE4C2895}"/>
          </ac:spMkLst>
        </pc:spChg>
        <pc:spChg chg="add mod">
          <ac:chgData name="P Wassell" userId="609912a88ec840f0" providerId="LiveId" clId="{CF124DE8-484B-4385-AFE1-953983C12402}" dt="2018-12-29T10:37:38.156" v="1473" actId="20577"/>
          <ac:spMkLst>
            <pc:docMk/>
            <pc:sldMk cId="2407301267" sldId="262"/>
            <ac:spMk id="9" creationId="{5FD99B3A-C84D-4591-A68F-09FA08B7170D}"/>
          </ac:spMkLst>
        </pc:spChg>
        <pc:spChg chg="add mod">
          <ac:chgData name="P Wassell" userId="609912a88ec840f0" providerId="LiveId" clId="{CF124DE8-484B-4385-AFE1-953983C12402}" dt="2018-12-29T10:39:00.653" v="1761" actId="20577"/>
          <ac:spMkLst>
            <pc:docMk/>
            <pc:sldMk cId="2407301267" sldId="262"/>
            <ac:spMk id="10" creationId="{5115647D-6D9C-43E3-A284-102A1CCC7F35}"/>
          </ac:spMkLst>
        </pc:spChg>
        <pc:spChg chg="add mod">
          <ac:chgData name="P Wassell" userId="609912a88ec840f0" providerId="LiveId" clId="{CF124DE8-484B-4385-AFE1-953983C12402}" dt="2018-12-29T10:41:27.752" v="1982" actId="20577"/>
          <ac:spMkLst>
            <pc:docMk/>
            <pc:sldMk cId="2407301267" sldId="262"/>
            <ac:spMk id="13" creationId="{FC49E89A-527E-406D-A5A0-49D44B434289}"/>
          </ac:spMkLst>
        </pc:spChg>
        <pc:spChg chg="add mod">
          <ac:chgData name="P Wassell" userId="609912a88ec840f0" providerId="LiveId" clId="{CF124DE8-484B-4385-AFE1-953983C12402}" dt="2018-12-29T10:43:26.383" v="2198" actId="20577"/>
          <ac:spMkLst>
            <pc:docMk/>
            <pc:sldMk cId="2407301267" sldId="262"/>
            <ac:spMk id="16" creationId="{09010D5E-503F-4DF7-AEC5-B362263E60D6}"/>
          </ac:spMkLst>
        </pc:spChg>
        <pc:spChg chg="add mod">
          <ac:chgData name="P Wassell" userId="609912a88ec840f0" providerId="LiveId" clId="{CF124DE8-484B-4385-AFE1-953983C12402}" dt="2018-12-29T10:45:34.431" v="2364" actId="20577"/>
          <ac:spMkLst>
            <pc:docMk/>
            <pc:sldMk cId="2407301267" sldId="262"/>
            <ac:spMk id="19" creationId="{A3C53CBE-B130-4918-9899-2825859B2FEF}"/>
          </ac:spMkLst>
        </pc:spChg>
        <pc:cxnChg chg="add mod">
          <ac:chgData name="P Wassell" userId="609912a88ec840f0" providerId="LiveId" clId="{CF124DE8-484B-4385-AFE1-953983C12402}" dt="2018-12-29T10:46:10.407" v="2370" actId="14100"/>
          <ac:cxnSpMkLst>
            <pc:docMk/>
            <pc:sldMk cId="2407301267" sldId="262"/>
            <ac:cxnSpMk id="6" creationId="{ACC275F8-EB27-4FBE-BA96-B512FFFCC731}"/>
          </ac:cxnSpMkLst>
        </pc:cxnChg>
        <pc:cxnChg chg="add mod">
          <ac:chgData name="P Wassell" userId="609912a88ec840f0" providerId="LiveId" clId="{CF124DE8-484B-4385-AFE1-953983C12402}" dt="2018-12-29T10:36:37.715" v="1201" actId="1076"/>
          <ac:cxnSpMkLst>
            <pc:docMk/>
            <pc:sldMk cId="2407301267" sldId="262"/>
            <ac:cxnSpMk id="8" creationId="{168350C3-0C68-42FD-9FFC-C377EC325F26}"/>
          </ac:cxnSpMkLst>
        </pc:cxnChg>
        <pc:cxnChg chg="add mod">
          <ac:chgData name="P Wassell" userId="609912a88ec840f0" providerId="LiveId" clId="{CF124DE8-484B-4385-AFE1-953983C12402}" dt="2018-12-29T10:40:12.839" v="1764" actId="14100"/>
          <ac:cxnSpMkLst>
            <pc:docMk/>
            <pc:sldMk cId="2407301267" sldId="262"/>
            <ac:cxnSpMk id="11" creationId="{C957D30D-269C-4EC0-8A2B-5C92E082FAE2}"/>
          </ac:cxnSpMkLst>
        </pc:cxnChg>
        <pc:cxnChg chg="add mod">
          <ac:chgData name="P Wassell" userId="609912a88ec840f0" providerId="LiveId" clId="{CF124DE8-484B-4385-AFE1-953983C12402}" dt="2018-12-29T10:41:38.968" v="1985" actId="14100"/>
          <ac:cxnSpMkLst>
            <pc:docMk/>
            <pc:sldMk cId="2407301267" sldId="262"/>
            <ac:cxnSpMk id="14" creationId="{983ADAD1-2383-4373-89E6-326362D9A268}"/>
          </ac:cxnSpMkLst>
        </pc:cxnChg>
        <pc:cxnChg chg="add mod">
          <ac:chgData name="P Wassell" userId="609912a88ec840f0" providerId="LiveId" clId="{CF124DE8-484B-4385-AFE1-953983C12402}" dt="2018-12-29T10:43:34.709" v="2201" actId="14100"/>
          <ac:cxnSpMkLst>
            <pc:docMk/>
            <pc:sldMk cId="2407301267" sldId="262"/>
            <ac:cxnSpMk id="17" creationId="{8993274B-685B-494C-AE97-99F265DB613B}"/>
          </ac:cxnSpMkLst>
        </pc:cxnChg>
        <pc:cxnChg chg="add mod">
          <ac:chgData name="P Wassell" userId="609912a88ec840f0" providerId="LiveId" clId="{CF124DE8-484B-4385-AFE1-953983C12402}" dt="2018-12-29T10:45:55.317" v="2368" actId="14100"/>
          <ac:cxnSpMkLst>
            <pc:docMk/>
            <pc:sldMk cId="2407301267" sldId="262"/>
            <ac:cxnSpMk id="20" creationId="{CEAB63BB-18B9-4383-95C6-3B8826E1E8F3}"/>
          </ac:cxnSpMkLst>
        </pc:cxnChg>
      </pc:sldChg>
      <pc:sldChg chg="delSp modSp">
        <pc:chgData name="P Wassell" userId="609912a88ec840f0" providerId="LiveId" clId="{CF124DE8-484B-4385-AFE1-953983C12402}" dt="2018-12-29T11:08:27.995" v="4243" actId="1076"/>
        <pc:sldMkLst>
          <pc:docMk/>
          <pc:sldMk cId="2584791465" sldId="263"/>
        </pc:sldMkLst>
        <pc:spChg chg="mod">
          <ac:chgData name="P Wassell" userId="609912a88ec840f0" providerId="LiveId" clId="{CF124DE8-484B-4385-AFE1-953983C12402}" dt="2018-12-29T11:07:04.981" v="3953" actId="13926"/>
          <ac:spMkLst>
            <pc:docMk/>
            <pc:sldMk cId="2584791465" sldId="263"/>
            <ac:spMk id="4" creationId="{F7973A89-D656-4852-AD11-E9D1C363FEF2}"/>
          </ac:spMkLst>
        </pc:spChg>
        <pc:spChg chg="mod">
          <ac:chgData name="P Wassell" userId="609912a88ec840f0" providerId="LiveId" clId="{CF124DE8-484B-4385-AFE1-953983C12402}" dt="2018-12-29T11:08:27.995" v="4243" actId="1076"/>
          <ac:spMkLst>
            <pc:docMk/>
            <pc:sldMk cId="2584791465" sldId="263"/>
            <ac:spMk id="7" creationId="{8A62EEDE-D695-4091-85B3-D2B6AE4C2895}"/>
          </ac:spMkLst>
        </pc:spChg>
        <pc:spChg chg="del">
          <ac:chgData name="P Wassell" userId="609912a88ec840f0" providerId="LiveId" clId="{CF124DE8-484B-4385-AFE1-953983C12402}" dt="2018-12-29T11:03:54.328" v="3628" actId="478"/>
          <ac:spMkLst>
            <pc:docMk/>
            <pc:sldMk cId="2584791465" sldId="263"/>
            <ac:spMk id="9" creationId="{5FD99B3A-C84D-4591-A68F-09FA08B7170D}"/>
          </ac:spMkLst>
        </pc:spChg>
        <pc:spChg chg="del">
          <ac:chgData name="P Wassell" userId="609912a88ec840f0" providerId="LiveId" clId="{CF124DE8-484B-4385-AFE1-953983C12402}" dt="2018-12-29T11:03:54.328" v="3628" actId="478"/>
          <ac:spMkLst>
            <pc:docMk/>
            <pc:sldMk cId="2584791465" sldId="263"/>
            <ac:spMk id="10" creationId="{5115647D-6D9C-43E3-A284-102A1CCC7F35}"/>
          </ac:spMkLst>
        </pc:spChg>
        <pc:spChg chg="del">
          <ac:chgData name="P Wassell" userId="609912a88ec840f0" providerId="LiveId" clId="{CF124DE8-484B-4385-AFE1-953983C12402}" dt="2018-12-29T11:03:54.328" v="3628" actId="478"/>
          <ac:spMkLst>
            <pc:docMk/>
            <pc:sldMk cId="2584791465" sldId="263"/>
            <ac:spMk id="13" creationId="{FC49E89A-527E-406D-A5A0-49D44B434289}"/>
          </ac:spMkLst>
        </pc:spChg>
        <pc:spChg chg="del">
          <ac:chgData name="P Wassell" userId="609912a88ec840f0" providerId="LiveId" clId="{CF124DE8-484B-4385-AFE1-953983C12402}" dt="2018-12-29T11:03:54.328" v="3628" actId="478"/>
          <ac:spMkLst>
            <pc:docMk/>
            <pc:sldMk cId="2584791465" sldId="263"/>
            <ac:spMk id="16" creationId="{09010D5E-503F-4DF7-AEC5-B362263E60D6}"/>
          </ac:spMkLst>
        </pc:spChg>
        <pc:spChg chg="del">
          <ac:chgData name="P Wassell" userId="609912a88ec840f0" providerId="LiveId" clId="{CF124DE8-484B-4385-AFE1-953983C12402}" dt="2018-12-29T11:03:54.328" v="3628" actId="478"/>
          <ac:spMkLst>
            <pc:docMk/>
            <pc:sldMk cId="2584791465" sldId="263"/>
            <ac:spMk id="19" creationId="{A3C53CBE-B130-4918-9899-2825859B2FEF}"/>
          </ac:spMkLst>
        </pc:spChg>
        <pc:cxnChg chg="del mod">
          <ac:chgData name="P Wassell" userId="609912a88ec840f0" providerId="LiveId" clId="{CF124DE8-484B-4385-AFE1-953983C12402}" dt="2018-12-29T11:04:01.670" v="3629" actId="478"/>
          <ac:cxnSpMkLst>
            <pc:docMk/>
            <pc:sldMk cId="2584791465" sldId="263"/>
            <ac:cxnSpMk id="6" creationId="{ACC275F8-EB27-4FBE-BA96-B512FFFCC731}"/>
          </ac:cxnSpMkLst>
        </pc:cxnChg>
        <pc:cxnChg chg="del">
          <ac:chgData name="P Wassell" userId="609912a88ec840f0" providerId="LiveId" clId="{CF124DE8-484B-4385-AFE1-953983C12402}" dt="2018-12-29T11:04:01.670" v="3629" actId="478"/>
          <ac:cxnSpMkLst>
            <pc:docMk/>
            <pc:sldMk cId="2584791465" sldId="263"/>
            <ac:cxnSpMk id="8" creationId="{168350C3-0C68-42FD-9FFC-C377EC325F26}"/>
          </ac:cxnSpMkLst>
        </pc:cxnChg>
        <pc:cxnChg chg="del mod">
          <ac:chgData name="P Wassell" userId="609912a88ec840f0" providerId="LiveId" clId="{CF124DE8-484B-4385-AFE1-953983C12402}" dt="2018-12-29T11:04:01.670" v="3629" actId="478"/>
          <ac:cxnSpMkLst>
            <pc:docMk/>
            <pc:sldMk cId="2584791465" sldId="263"/>
            <ac:cxnSpMk id="11" creationId="{C957D30D-269C-4EC0-8A2B-5C92E082FAE2}"/>
          </ac:cxnSpMkLst>
        </pc:cxnChg>
        <pc:cxnChg chg="del mod">
          <ac:chgData name="P Wassell" userId="609912a88ec840f0" providerId="LiveId" clId="{CF124DE8-484B-4385-AFE1-953983C12402}" dt="2018-12-29T11:04:01.670" v="3629" actId="478"/>
          <ac:cxnSpMkLst>
            <pc:docMk/>
            <pc:sldMk cId="2584791465" sldId="263"/>
            <ac:cxnSpMk id="14" creationId="{983ADAD1-2383-4373-89E6-326362D9A268}"/>
          </ac:cxnSpMkLst>
        </pc:cxnChg>
        <pc:cxnChg chg="del mod">
          <ac:chgData name="P Wassell" userId="609912a88ec840f0" providerId="LiveId" clId="{CF124DE8-484B-4385-AFE1-953983C12402}" dt="2018-12-29T11:04:01.670" v="3629" actId="478"/>
          <ac:cxnSpMkLst>
            <pc:docMk/>
            <pc:sldMk cId="2584791465" sldId="263"/>
            <ac:cxnSpMk id="17" creationId="{8993274B-685B-494C-AE97-99F265DB613B}"/>
          </ac:cxnSpMkLst>
        </pc:cxnChg>
        <pc:cxnChg chg="del mod">
          <ac:chgData name="P Wassell" userId="609912a88ec840f0" providerId="LiveId" clId="{CF124DE8-484B-4385-AFE1-953983C12402}" dt="2018-12-29T11:04:01.670" v="3629" actId="478"/>
          <ac:cxnSpMkLst>
            <pc:docMk/>
            <pc:sldMk cId="2584791465" sldId="263"/>
            <ac:cxnSpMk id="20" creationId="{CEAB63BB-18B9-4383-95C6-3B8826E1E8F3}"/>
          </ac:cxnSpMkLst>
        </pc:cxnChg>
      </pc:sldChg>
      <pc:sldChg chg="addSp modSp add setBg">
        <pc:chgData name="P Wassell" userId="609912a88ec840f0" providerId="LiveId" clId="{CF124DE8-484B-4385-AFE1-953983C12402}" dt="2018-12-29T11:16:31.403" v="4611" actId="113"/>
        <pc:sldMkLst>
          <pc:docMk/>
          <pc:sldMk cId="1414458855" sldId="264"/>
        </pc:sldMkLst>
        <pc:spChg chg="mod">
          <ac:chgData name="P Wassell" userId="609912a88ec840f0" providerId="LiveId" clId="{CF124DE8-484B-4385-AFE1-953983C12402}" dt="2018-12-29T11:11:51.123" v="4523" actId="14861"/>
          <ac:spMkLst>
            <pc:docMk/>
            <pc:sldMk cId="1414458855" sldId="264"/>
            <ac:spMk id="2" creationId="{C867677D-3D2C-4A76-88CF-85799811A0AA}"/>
          </ac:spMkLst>
        </pc:spChg>
        <pc:spChg chg="mod">
          <ac:chgData name="P Wassell" userId="609912a88ec840f0" providerId="LiveId" clId="{CF124DE8-484B-4385-AFE1-953983C12402}" dt="2018-12-29T11:16:31.403" v="4611" actId="113"/>
          <ac:spMkLst>
            <pc:docMk/>
            <pc:sldMk cId="1414458855" sldId="264"/>
            <ac:spMk id="3" creationId="{97C304A3-AADA-431F-AB17-EC792DEA41CF}"/>
          </ac:spMkLst>
        </pc:spChg>
        <pc:spChg chg="add mod">
          <ac:chgData name="P Wassell" userId="609912a88ec840f0" providerId="LiveId" clId="{CF124DE8-484B-4385-AFE1-953983C12402}" dt="2018-12-29T11:13:50.036" v="4559" actId="403"/>
          <ac:spMkLst>
            <pc:docMk/>
            <pc:sldMk cId="1414458855" sldId="264"/>
            <ac:spMk id="4" creationId="{29F265F1-B513-4687-B24F-17F7B4EB02BB}"/>
          </ac:spMkLst>
        </pc:spChg>
        <pc:spChg chg="add mod">
          <ac:chgData name="P Wassell" userId="609912a88ec840f0" providerId="LiveId" clId="{CF124DE8-484B-4385-AFE1-953983C12402}" dt="2018-12-29T11:14:36.134" v="4586" actId="1076"/>
          <ac:spMkLst>
            <pc:docMk/>
            <pc:sldMk cId="1414458855" sldId="264"/>
            <ac:spMk id="5" creationId="{674E0352-9F4C-443E-97BB-6847C9BF4926}"/>
          </ac:spMkLst>
        </pc:spChg>
        <pc:picChg chg="add mod">
          <ac:chgData name="P Wassell" userId="609912a88ec840f0" providerId="LiveId" clId="{CF124DE8-484B-4385-AFE1-953983C12402}" dt="2018-12-29T11:15:34.022" v="4590" actId="14100"/>
          <ac:picMkLst>
            <pc:docMk/>
            <pc:sldMk cId="1414458855" sldId="264"/>
            <ac:picMk id="7" creationId="{BA3EBEBF-6C70-480B-85EA-E6A7CC42445F}"/>
          </ac:picMkLst>
        </pc:picChg>
        <pc:picChg chg="add mod">
          <ac:chgData name="P Wassell" userId="609912a88ec840f0" providerId="LiveId" clId="{CF124DE8-484B-4385-AFE1-953983C12402}" dt="2018-12-29T11:16:02.063" v="4597" actId="1076"/>
          <ac:picMkLst>
            <pc:docMk/>
            <pc:sldMk cId="1414458855" sldId="264"/>
            <ac:picMk id="9" creationId="{784B0B84-EF4A-4645-8D14-72071A1C9A60}"/>
          </ac:picMkLst>
        </pc:picChg>
      </pc:sldChg>
      <pc:sldChg chg="addSp delSp modSp add setBg">
        <pc:chgData name="P Wassell" userId="609912a88ec840f0" providerId="LiveId" clId="{CF124DE8-484B-4385-AFE1-953983C12402}" dt="2018-12-29T11:23:21.265" v="5210" actId="115"/>
        <pc:sldMkLst>
          <pc:docMk/>
          <pc:sldMk cId="2775515855" sldId="265"/>
        </pc:sldMkLst>
        <pc:spChg chg="mod">
          <ac:chgData name="P Wassell" userId="609912a88ec840f0" providerId="LiveId" clId="{CF124DE8-484B-4385-AFE1-953983C12402}" dt="2018-12-29T11:17:44.902" v="4645" actId="113"/>
          <ac:spMkLst>
            <pc:docMk/>
            <pc:sldMk cId="2775515855" sldId="265"/>
            <ac:spMk id="2" creationId="{57284684-2416-49BF-9415-76DAD97422F0}"/>
          </ac:spMkLst>
        </pc:spChg>
        <pc:spChg chg="del">
          <ac:chgData name="P Wassell" userId="609912a88ec840f0" providerId="LiveId" clId="{CF124DE8-484B-4385-AFE1-953983C12402}" dt="2018-12-29T11:17:46.730" v="4646" actId="478"/>
          <ac:spMkLst>
            <pc:docMk/>
            <pc:sldMk cId="2775515855" sldId="265"/>
            <ac:spMk id="3" creationId="{B58C18AD-D1AE-40D4-B069-EDE7671C0A6C}"/>
          </ac:spMkLst>
        </pc:spChg>
        <pc:spChg chg="add mod">
          <ac:chgData name="P Wassell" userId="609912a88ec840f0" providerId="LiveId" clId="{CF124DE8-484B-4385-AFE1-953983C12402}" dt="2018-12-29T11:22:31.996" v="5198" actId="14861"/>
          <ac:spMkLst>
            <pc:docMk/>
            <pc:sldMk cId="2775515855" sldId="265"/>
            <ac:spMk id="5" creationId="{0C4C13B5-6F63-471B-B070-4BF3CDD17DE6}"/>
          </ac:spMkLst>
        </pc:spChg>
        <pc:graphicFrameChg chg="add mod modGraphic">
          <ac:chgData name="P Wassell" userId="609912a88ec840f0" providerId="LiveId" clId="{CF124DE8-484B-4385-AFE1-953983C12402}" dt="2018-12-29T11:23:21.265" v="5210" actId="115"/>
          <ac:graphicFrameMkLst>
            <pc:docMk/>
            <pc:sldMk cId="2775515855" sldId="265"/>
            <ac:graphicFrameMk id="4" creationId="{409A81E3-29E1-460D-9581-855C9F02CF6E}"/>
          </ac:graphicFrameMkLst>
        </pc:graphicFrameChg>
        <pc:picChg chg="add mod">
          <ac:chgData name="P Wassell" userId="609912a88ec840f0" providerId="LiveId" clId="{CF124DE8-484B-4385-AFE1-953983C12402}" dt="2018-12-29T11:23:05.504" v="5208" actId="1076"/>
          <ac:picMkLst>
            <pc:docMk/>
            <pc:sldMk cId="2775515855" sldId="265"/>
            <ac:picMk id="6" creationId="{80CB5480-F5B0-459C-85A0-F75292E1BDBA}"/>
          </ac:picMkLst>
        </pc:picChg>
        <pc:picChg chg="add mod">
          <ac:chgData name="P Wassell" userId="609912a88ec840f0" providerId="LiveId" clId="{CF124DE8-484B-4385-AFE1-953983C12402}" dt="2018-12-29T11:23:08.862" v="5209" actId="14100"/>
          <ac:picMkLst>
            <pc:docMk/>
            <pc:sldMk cId="2775515855" sldId="265"/>
            <ac:picMk id="7" creationId="{7263DAA0-99D5-4A73-B747-6E96E8BE6432}"/>
          </ac:picMkLst>
        </pc:picChg>
      </pc:sldChg>
      <pc:sldChg chg="addSp delSp modSp add setBg">
        <pc:chgData name="P Wassell" userId="609912a88ec840f0" providerId="LiveId" clId="{CF124DE8-484B-4385-AFE1-953983C12402}" dt="2018-12-29T11:26:06.606" v="5368" actId="1076"/>
        <pc:sldMkLst>
          <pc:docMk/>
          <pc:sldMk cId="408612623" sldId="266"/>
        </pc:sldMkLst>
        <pc:spChg chg="mod">
          <ac:chgData name="P Wassell" userId="609912a88ec840f0" providerId="LiveId" clId="{CF124DE8-484B-4385-AFE1-953983C12402}" dt="2018-12-29T11:24:20.548" v="5335" actId="692"/>
          <ac:spMkLst>
            <pc:docMk/>
            <pc:sldMk cId="408612623" sldId="266"/>
            <ac:spMk id="2" creationId="{0202D582-3EFD-4544-9B8C-172AE1830A73}"/>
          </ac:spMkLst>
        </pc:spChg>
        <pc:spChg chg="del">
          <ac:chgData name="P Wassell" userId="609912a88ec840f0" providerId="LiveId" clId="{CF124DE8-484B-4385-AFE1-953983C12402}" dt="2018-12-29T11:24:25.235" v="5336" actId="478"/>
          <ac:spMkLst>
            <pc:docMk/>
            <pc:sldMk cId="408612623" sldId="266"/>
            <ac:spMk id="3" creationId="{FD9B364B-6FAE-4757-99D7-FEA4D2D24127}"/>
          </ac:spMkLst>
        </pc:spChg>
        <pc:spChg chg="add mod">
          <ac:chgData name="P Wassell" userId="609912a88ec840f0" providerId="LiveId" clId="{CF124DE8-484B-4385-AFE1-953983C12402}" dt="2018-12-29T11:25:16.035" v="5358" actId="14861"/>
          <ac:spMkLst>
            <pc:docMk/>
            <pc:sldMk cId="408612623" sldId="266"/>
            <ac:spMk id="5" creationId="{FE1B5A41-FE2F-482E-850E-3F89FD39B6D7}"/>
          </ac:spMkLst>
        </pc:spChg>
        <pc:picChg chg="add mod ord">
          <ac:chgData name="P Wassell" userId="609912a88ec840f0" providerId="LiveId" clId="{CF124DE8-484B-4385-AFE1-953983C12402}" dt="2018-12-29T11:24:39.075" v="5340" actId="167"/>
          <ac:picMkLst>
            <pc:docMk/>
            <pc:sldMk cId="408612623" sldId="266"/>
            <ac:picMk id="4" creationId="{A480146A-6318-494F-8190-310FE986F0A9}"/>
          </ac:picMkLst>
        </pc:picChg>
        <pc:picChg chg="add mod">
          <ac:chgData name="P Wassell" userId="609912a88ec840f0" providerId="LiveId" clId="{CF124DE8-484B-4385-AFE1-953983C12402}" dt="2018-12-29T11:26:06.606" v="5368" actId="1076"/>
          <ac:picMkLst>
            <pc:docMk/>
            <pc:sldMk cId="408612623" sldId="266"/>
            <ac:picMk id="7" creationId="{79C8330D-BF0B-4E20-A9BF-30D22AAD4B30}"/>
          </ac:picMkLst>
        </pc:picChg>
        <pc:picChg chg="add mod">
          <ac:chgData name="P Wassell" userId="609912a88ec840f0" providerId="LiveId" clId="{CF124DE8-484B-4385-AFE1-953983C12402}" dt="2018-12-29T11:26:05.012" v="5367" actId="1076"/>
          <ac:picMkLst>
            <pc:docMk/>
            <pc:sldMk cId="408612623" sldId="266"/>
            <ac:picMk id="9" creationId="{9D4A70D3-4AD7-487F-8AD3-3DC74F643A6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9EB6284-C4D2-444F-BBF6-F69CAC944ECB}" type="datetimeFigureOut">
              <a:rPr lang="en-US" smtClean="0"/>
              <a:pPr/>
              <a:t>11/2/2020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C7A0D626-2454-4658-88D8-0CD74AF293E8}" type="slidenum">
              <a:rPr lang="en-GB" smtClean="0"/>
              <a:pPr/>
              <a:t>‹#›</a:t>
            </a:fld>
            <a:endParaRPr lang="en-GB"/>
          </a:p>
        </p:txBody>
      </p:sp>
    </p:spTree>
    <p:extLst>
      <p:ext uri="{BB962C8B-B14F-4D97-AF65-F5344CB8AC3E}">
        <p14:creationId xmlns:p14="http://schemas.microsoft.com/office/powerpoint/2010/main" val="2313007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58A26A-BBAB-4813-9857-84DFD864DDA7}" type="datetimeFigureOut">
              <a:rPr lang="en-GB" smtClean="0"/>
              <a:pPr/>
              <a:t>02/11/2020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D74A02-70FB-4D0D-AFA8-3CB95143F883}" type="slidenum">
              <a:rPr lang="en-GB" smtClean="0"/>
              <a:pPr/>
              <a:t>‹#›</a:t>
            </a:fld>
            <a:endParaRPr lang="en-GB"/>
          </a:p>
        </p:txBody>
      </p:sp>
    </p:spTree>
    <p:extLst>
      <p:ext uri="{BB962C8B-B14F-4D97-AF65-F5344CB8AC3E}">
        <p14:creationId xmlns:p14="http://schemas.microsoft.com/office/powerpoint/2010/main" val="1618589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58A26A-BBAB-4813-9857-84DFD864DDA7}" type="datetimeFigureOut">
              <a:rPr lang="en-GB" smtClean="0"/>
              <a:pPr/>
              <a:t>02/11/2020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D74A02-70FB-4D0D-AFA8-3CB95143F883}" type="slidenum">
              <a:rPr lang="en-GB" smtClean="0"/>
              <a:pPr/>
              <a:t>‹#›</a:t>
            </a:fld>
            <a:endParaRPr lang="en-GB"/>
          </a:p>
        </p:txBody>
      </p:sp>
    </p:spTree>
    <p:extLst>
      <p:ext uri="{BB962C8B-B14F-4D97-AF65-F5344CB8AC3E}">
        <p14:creationId xmlns:p14="http://schemas.microsoft.com/office/powerpoint/2010/main" val="3004886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58A26A-BBAB-4813-9857-84DFD864DDA7}" type="datetimeFigureOut">
              <a:rPr lang="en-GB" smtClean="0"/>
              <a:pPr/>
              <a:t>02/11/2020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D74A02-70FB-4D0D-AFA8-3CB95143F883}" type="slidenum">
              <a:rPr lang="en-GB" smtClean="0"/>
              <a:pPr/>
              <a:t>‹#›</a:t>
            </a:fld>
            <a:endParaRPr lang="en-GB"/>
          </a:p>
        </p:txBody>
      </p:sp>
    </p:spTree>
    <p:extLst>
      <p:ext uri="{BB962C8B-B14F-4D97-AF65-F5344CB8AC3E}">
        <p14:creationId xmlns:p14="http://schemas.microsoft.com/office/powerpoint/2010/main" val="1864091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ounded Rectangle 1"/>
          <p:cNvSpPr/>
          <p:nvPr userDrawn="1"/>
        </p:nvSpPr>
        <p:spPr bwMode="auto">
          <a:xfrm>
            <a:off x="468313" y="457200"/>
            <a:ext cx="8207375" cy="5940425"/>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ounded Rectangle 1"/>
          <p:cNvSpPr/>
          <p:nvPr userDrawn="1"/>
        </p:nvSpPr>
        <p:spPr bwMode="auto">
          <a:xfrm>
            <a:off x="468313" y="457200"/>
            <a:ext cx="8207375" cy="5940425"/>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srcRect/>
          <a:stretch>
            <a:fillRect/>
          </a:stretch>
        </p:blipFill>
        <p:spPr bwMode="auto">
          <a:xfrm>
            <a:off x="8523288" y="6196013"/>
            <a:ext cx="576262" cy="581025"/>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ounded Rectangle 1"/>
          <p:cNvSpPr/>
          <p:nvPr userDrawn="1"/>
        </p:nvSpPr>
        <p:spPr bwMode="auto">
          <a:xfrm>
            <a:off x="468313" y="457200"/>
            <a:ext cx="8207375" cy="5940425"/>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58A26A-BBAB-4813-9857-84DFD864DDA7}" type="datetimeFigureOut">
              <a:rPr lang="en-GB" smtClean="0"/>
              <a:pPr/>
              <a:t>02/11/2020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D74A02-70FB-4D0D-AFA8-3CB95143F883}" type="slidenum">
              <a:rPr lang="en-GB" smtClean="0"/>
              <a:pPr/>
              <a:t>‹#›</a:t>
            </a:fld>
            <a:endParaRPr lang="en-GB"/>
          </a:p>
        </p:txBody>
      </p:sp>
    </p:spTree>
    <p:extLst>
      <p:ext uri="{BB962C8B-B14F-4D97-AF65-F5344CB8AC3E}">
        <p14:creationId xmlns:p14="http://schemas.microsoft.com/office/powerpoint/2010/main" val="3294798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58A26A-BBAB-4813-9857-84DFD864DDA7}" type="datetimeFigureOut">
              <a:rPr lang="en-GB" smtClean="0"/>
              <a:pPr/>
              <a:t>02/11/2020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D74A02-70FB-4D0D-AFA8-3CB95143F883}" type="slidenum">
              <a:rPr lang="en-GB" smtClean="0"/>
              <a:pPr/>
              <a:t>‹#›</a:t>
            </a:fld>
            <a:endParaRPr lang="en-GB"/>
          </a:p>
        </p:txBody>
      </p:sp>
    </p:spTree>
    <p:extLst>
      <p:ext uri="{BB962C8B-B14F-4D97-AF65-F5344CB8AC3E}">
        <p14:creationId xmlns:p14="http://schemas.microsoft.com/office/powerpoint/2010/main" val="26043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58A26A-BBAB-4813-9857-84DFD864DDA7}" type="datetimeFigureOut">
              <a:rPr lang="en-GB" smtClean="0"/>
              <a:pPr/>
              <a:t>02/11/2020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D74A02-70FB-4D0D-AFA8-3CB95143F883}" type="slidenum">
              <a:rPr lang="en-GB" smtClean="0"/>
              <a:pPr/>
              <a:t>‹#›</a:t>
            </a:fld>
            <a:endParaRPr lang="en-GB"/>
          </a:p>
        </p:txBody>
      </p:sp>
    </p:spTree>
    <p:extLst>
      <p:ext uri="{BB962C8B-B14F-4D97-AF65-F5344CB8AC3E}">
        <p14:creationId xmlns:p14="http://schemas.microsoft.com/office/powerpoint/2010/main" val="1592772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58A26A-BBAB-4813-9857-84DFD864DDA7}" type="datetimeFigureOut">
              <a:rPr lang="en-GB" smtClean="0"/>
              <a:pPr/>
              <a:t>02/11/2020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D74A02-70FB-4D0D-AFA8-3CB95143F883}" type="slidenum">
              <a:rPr lang="en-GB" smtClean="0"/>
              <a:pPr/>
              <a:t>‹#›</a:t>
            </a:fld>
            <a:endParaRPr lang="en-GB"/>
          </a:p>
        </p:txBody>
      </p:sp>
    </p:spTree>
    <p:extLst>
      <p:ext uri="{BB962C8B-B14F-4D97-AF65-F5344CB8AC3E}">
        <p14:creationId xmlns:p14="http://schemas.microsoft.com/office/powerpoint/2010/main" val="623165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58A26A-BBAB-4813-9857-84DFD864DDA7}" type="datetimeFigureOut">
              <a:rPr lang="en-GB" smtClean="0"/>
              <a:pPr/>
              <a:t>02/11/2020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D74A02-70FB-4D0D-AFA8-3CB95143F883}" type="slidenum">
              <a:rPr lang="en-GB" smtClean="0"/>
              <a:pPr/>
              <a:t>‹#›</a:t>
            </a:fld>
            <a:endParaRPr lang="en-GB"/>
          </a:p>
        </p:txBody>
      </p:sp>
    </p:spTree>
    <p:extLst>
      <p:ext uri="{BB962C8B-B14F-4D97-AF65-F5344CB8AC3E}">
        <p14:creationId xmlns:p14="http://schemas.microsoft.com/office/powerpoint/2010/main" val="2344159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8A26A-BBAB-4813-9857-84DFD864DDA7}" type="datetimeFigureOut">
              <a:rPr lang="en-GB" smtClean="0"/>
              <a:pPr/>
              <a:t>02/11/2020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D74A02-70FB-4D0D-AFA8-3CB95143F883}" type="slidenum">
              <a:rPr lang="en-GB" smtClean="0"/>
              <a:pPr/>
              <a:t>‹#›</a:t>
            </a:fld>
            <a:endParaRPr lang="en-GB"/>
          </a:p>
        </p:txBody>
      </p:sp>
    </p:spTree>
    <p:extLst>
      <p:ext uri="{BB962C8B-B14F-4D97-AF65-F5344CB8AC3E}">
        <p14:creationId xmlns:p14="http://schemas.microsoft.com/office/powerpoint/2010/main" val="3067046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58A26A-BBAB-4813-9857-84DFD864DDA7}" type="datetimeFigureOut">
              <a:rPr lang="en-GB" smtClean="0"/>
              <a:pPr/>
              <a:t>02/11/2020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D74A02-70FB-4D0D-AFA8-3CB95143F883}" type="slidenum">
              <a:rPr lang="en-GB" smtClean="0"/>
              <a:pPr/>
              <a:t>‹#›</a:t>
            </a:fld>
            <a:endParaRPr lang="en-GB"/>
          </a:p>
        </p:txBody>
      </p:sp>
    </p:spTree>
    <p:extLst>
      <p:ext uri="{BB962C8B-B14F-4D97-AF65-F5344CB8AC3E}">
        <p14:creationId xmlns:p14="http://schemas.microsoft.com/office/powerpoint/2010/main" val="1284551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58A26A-BBAB-4813-9857-84DFD864DDA7}" type="datetimeFigureOut">
              <a:rPr lang="en-GB" smtClean="0"/>
              <a:pPr/>
              <a:t>02/11/2020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D74A02-70FB-4D0D-AFA8-3CB95143F883}" type="slidenum">
              <a:rPr lang="en-GB" smtClean="0"/>
              <a:pPr/>
              <a:t>‹#›</a:t>
            </a:fld>
            <a:endParaRPr lang="en-GB"/>
          </a:p>
        </p:txBody>
      </p:sp>
    </p:spTree>
    <p:extLst>
      <p:ext uri="{BB962C8B-B14F-4D97-AF65-F5344CB8AC3E}">
        <p14:creationId xmlns:p14="http://schemas.microsoft.com/office/powerpoint/2010/main" val="3268054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8A26A-BBAB-4813-9857-84DFD864DDA7}" type="datetimeFigureOut">
              <a:rPr lang="en-GB" smtClean="0"/>
              <a:pPr/>
              <a:t>02/11/2020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74A02-70FB-4D0D-AFA8-3CB95143F883}" type="slidenum">
              <a:rPr lang="en-GB" smtClean="0"/>
              <a:pPr/>
              <a:t>‹#›</a:t>
            </a:fld>
            <a:endParaRPr lang="en-GB"/>
          </a:p>
        </p:txBody>
      </p:sp>
    </p:spTree>
    <p:extLst>
      <p:ext uri="{BB962C8B-B14F-4D97-AF65-F5344CB8AC3E}">
        <p14:creationId xmlns:p14="http://schemas.microsoft.com/office/powerpoint/2010/main" val="1685589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 id="2147483687" r:id="rId13"/>
    <p:sldLayoutId id="2147483688" r:id="rId14"/>
    <p:sldLayoutId id="214748368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s://www.google.co.uk/url?sa=i&amp;url=https://josephinecorcoran.org/2016/11/11/tiny-smaller-than-a-pea/&amp;psig=AOvVaw1MHooMHgUTObvOnTRPdgZf&amp;ust=1587810648980000&amp;source=images&amp;cd=vfe&amp;ved=0CAIQjRxqFwoTCODbzd_tgOkCFQAAAAAdAAAAABAO" TargetMode="Externa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357154" y="3113635"/>
            <a:ext cx="1920240" cy="870537"/>
          </a:xfrm>
          <a:prstGeom prst="roundRect">
            <a:avLst/>
          </a:prstGeom>
          <a:solidFill>
            <a:srgbClr val="4D5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smtClean="0"/>
              <a:t>Where, and what,  might this path lead to? </a:t>
            </a:r>
            <a:endParaRPr lang="en-GB" dirty="0"/>
          </a:p>
        </p:txBody>
      </p:sp>
      <p:sp>
        <p:nvSpPr>
          <p:cNvPr id="4" name="TextBox 3">
            <a:extLst>
              <a:ext uri="{FF2B5EF4-FFF2-40B4-BE49-F238E27FC236}">
                <a16:creationId xmlns="" xmlns:a16="http://schemas.microsoft.com/office/drawing/2014/main" id="{8F09C038-84C2-4528-A4B1-51D6035497DC}"/>
              </a:ext>
            </a:extLst>
          </p:cNvPr>
          <p:cNvSpPr txBox="1"/>
          <p:nvPr/>
        </p:nvSpPr>
        <p:spPr>
          <a:xfrm rot="16200000">
            <a:off x="-3048552" y="3075058"/>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Do Now</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7973A89-D656-4852-AD11-E9D1C363FEF2}"/>
              </a:ext>
            </a:extLst>
          </p:cNvPr>
          <p:cNvSpPr/>
          <p:nvPr/>
        </p:nvSpPr>
        <p:spPr>
          <a:xfrm>
            <a:off x="649734" y="0"/>
            <a:ext cx="4572000" cy="6380273"/>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THESEUS</a:t>
            </a: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t>
            </a:r>
            <a:endParaRPr kumimoji="0" lang="en-GB"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5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Thanks, good Egeus: what's the news with thee?</a:t>
            </a:r>
            <a:endParaRPr kumimoji="0" lang="en-GB"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EGEUS</a:t>
            </a: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t>
            </a:r>
            <a:endParaRPr kumimoji="0" lang="en-GB"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5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Full of </a:t>
            </a:r>
            <a:r>
              <a:rPr kumimoji="0" lang="en-GB" sz="1400" b="0" i="0" u="none" strike="noStrike" kern="1200" cap="none" spc="0" normalizeH="0" baseline="0" noProof="0" dirty="0">
                <a:ln>
                  <a:noFill/>
                </a:ln>
                <a:solidFill>
                  <a:prstClr val="black"/>
                </a:solidFill>
                <a:effectLst/>
                <a:highlight>
                  <a:srgbClr val="FFFF00"/>
                </a:highlight>
                <a:uLnTx/>
                <a:uFillTx/>
                <a:latin typeface="Calibri" panose="020F0502020204030204"/>
                <a:ea typeface="Times New Roman" panose="02020603050405020304" pitchFamily="18" charset="0"/>
                <a:cs typeface="Times New Roman" panose="02020603050405020304" pitchFamily="18" charset="0"/>
              </a:rPr>
              <a:t>vexation</a:t>
            </a: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come I, with complaint</a:t>
            </a:r>
            <a:b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Against </a:t>
            </a:r>
            <a:r>
              <a:rPr kumimoji="0" lang="en-GB" sz="1400" b="0" i="0" u="none" strike="noStrike" kern="1200" cap="none" spc="0" normalizeH="0" baseline="0" noProof="0" dirty="0">
                <a:ln>
                  <a:noFill/>
                </a:ln>
                <a:solidFill>
                  <a:prstClr val="black"/>
                </a:solidFill>
                <a:effectLst/>
                <a:highlight>
                  <a:srgbClr val="FFFF00"/>
                </a:highlight>
                <a:uLnTx/>
                <a:uFillTx/>
                <a:latin typeface="Calibri" panose="020F0502020204030204"/>
                <a:ea typeface="Times New Roman" panose="02020603050405020304" pitchFamily="18" charset="0"/>
                <a:cs typeface="Times New Roman" panose="02020603050405020304" pitchFamily="18" charset="0"/>
              </a:rPr>
              <a:t>my child</a:t>
            </a: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en-GB" sz="1400" b="0" i="0" u="none" strike="noStrike" kern="1200" cap="none" spc="0" normalizeH="0" baseline="0" noProof="0" dirty="0">
                <a:ln>
                  <a:noFill/>
                </a:ln>
                <a:solidFill>
                  <a:prstClr val="black"/>
                </a:solidFill>
                <a:effectLst/>
                <a:highlight>
                  <a:srgbClr val="FFFF00"/>
                </a:highlight>
                <a:uLnTx/>
                <a:uFillTx/>
                <a:latin typeface="Calibri" panose="020F0502020204030204"/>
                <a:ea typeface="Times New Roman" panose="02020603050405020304" pitchFamily="18" charset="0"/>
                <a:cs typeface="Times New Roman" panose="02020603050405020304" pitchFamily="18" charset="0"/>
              </a:rPr>
              <a:t>my daughter </a:t>
            </a: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Hermia.</a:t>
            </a:r>
            <a:b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Stand forth, Demetrius. My noble lord,</a:t>
            </a:r>
            <a:b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This man hath my consent to marry her.</a:t>
            </a:r>
            <a:b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Stand forth, Lysander: and my gracious duke,</a:t>
            </a:r>
            <a:b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This man hath </a:t>
            </a:r>
            <a:r>
              <a:rPr kumimoji="0" lang="en-GB" sz="1400" b="0" i="0" u="none" strike="noStrike" kern="1200" cap="none" spc="0" normalizeH="0" baseline="0" noProof="0" dirty="0" err="1">
                <a:ln>
                  <a:noFill/>
                </a:ln>
                <a:solidFill>
                  <a:prstClr val="black"/>
                </a:solidFill>
                <a:effectLst/>
                <a:highlight>
                  <a:srgbClr val="00FFFF"/>
                </a:highlight>
                <a:uLnTx/>
                <a:uFillTx/>
                <a:latin typeface="Calibri" panose="020F0502020204030204"/>
                <a:ea typeface="Times New Roman" panose="02020603050405020304" pitchFamily="18" charset="0"/>
                <a:cs typeface="Times New Roman" panose="02020603050405020304" pitchFamily="18" charset="0"/>
              </a:rPr>
              <a:t>bewitch'd</a:t>
            </a: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the bosom of </a:t>
            </a:r>
            <a:r>
              <a:rPr kumimoji="0" lang="en-GB" sz="1400" b="0" i="0" u="none" strike="noStrike" kern="1200" cap="none" spc="0" normalizeH="0" baseline="0" noProof="0" dirty="0">
                <a:ln>
                  <a:noFill/>
                </a:ln>
                <a:solidFill>
                  <a:prstClr val="black"/>
                </a:solidFill>
                <a:effectLst/>
                <a:highlight>
                  <a:srgbClr val="FFFF00"/>
                </a:highlight>
                <a:uLnTx/>
                <a:uFillTx/>
                <a:latin typeface="Calibri" panose="020F0502020204030204"/>
                <a:ea typeface="Times New Roman" panose="02020603050405020304" pitchFamily="18" charset="0"/>
                <a:cs typeface="Times New Roman" panose="02020603050405020304" pitchFamily="18" charset="0"/>
              </a:rPr>
              <a:t>my child</a:t>
            </a: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a:t>
            </a:r>
            <a:b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GB" sz="1400" b="0" i="0" u="none" strike="noStrike" kern="1200" cap="none" spc="0" normalizeH="0" baseline="0" noProof="0" dirty="0">
                <a:ln>
                  <a:noFill/>
                </a:ln>
                <a:solidFill>
                  <a:prstClr val="black"/>
                </a:solidFill>
                <a:effectLst/>
                <a:highlight>
                  <a:srgbClr val="FF00FF"/>
                </a:highlight>
                <a:uLnTx/>
                <a:uFillTx/>
                <a:latin typeface="Calibri" panose="020F0502020204030204"/>
                <a:ea typeface="Times New Roman" panose="02020603050405020304" pitchFamily="18" charset="0"/>
                <a:cs typeface="Times New Roman" panose="02020603050405020304" pitchFamily="18" charset="0"/>
              </a:rPr>
              <a:t>Thou, thou, Lysander, thou </a:t>
            </a: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hast given her rhymes,</a:t>
            </a:r>
            <a:b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And interchanged love-tokens with </a:t>
            </a:r>
            <a:r>
              <a:rPr kumimoji="0" lang="en-GB" sz="1400" b="0" i="0" u="none" strike="noStrike" kern="1200" cap="none" spc="0" normalizeH="0" baseline="0" noProof="0" dirty="0">
                <a:ln>
                  <a:noFill/>
                </a:ln>
                <a:solidFill>
                  <a:prstClr val="black"/>
                </a:solidFill>
                <a:effectLst/>
                <a:highlight>
                  <a:srgbClr val="FFFF00"/>
                </a:highlight>
                <a:uLnTx/>
                <a:uFillTx/>
                <a:latin typeface="Calibri" panose="020F0502020204030204"/>
                <a:ea typeface="Times New Roman" panose="02020603050405020304" pitchFamily="18" charset="0"/>
                <a:cs typeface="Times New Roman" panose="02020603050405020304" pitchFamily="18" charset="0"/>
              </a:rPr>
              <a:t>my child</a:t>
            </a: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a:t>
            </a:r>
            <a:b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Thou hast by moonlight at her window sung,</a:t>
            </a:r>
            <a:b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With </a:t>
            </a:r>
            <a:r>
              <a:rPr kumimoji="0" lang="en-GB" sz="1400" b="0" i="0" u="none" strike="noStrike" kern="1200" cap="none" spc="0" normalizeH="0" baseline="0" noProof="0" dirty="0">
                <a:ln>
                  <a:noFill/>
                </a:ln>
                <a:solidFill>
                  <a:prstClr val="black"/>
                </a:solidFill>
                <a:effectLst/>
                <a:highlight>
                  <a:srgbClr val="FF00FF"/>
                </a:highlight>
                <a:uLnTx/>
                <a:uFillTx/>
                <a:latin typeface="Calibri" panose="020F0502020204030204"/>
                <a:ea typeface="Times New Roman" panose="02020603050405020304" pitchFamily="18" charset="0"/>
                <a:cs typeface="Times New Roman" panose="02020603050405020304" pitchFamily="18" charset="0"/>
              </a:rPr>
              <a:t>feigning</a:t>
            </a: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voice verses of</a:t>
            </a:r>
            <a:r>
              <a:rPr kumimoji="0" lang="en-GB" sz="1400" b="0" i="0" u="none" strike="noStrike" kern="1200" cap="none" spc="0" normalizeH="0" baseline="0" noProof="0" dirty="0">
                <a:ln>
                  <a:noFill/>
                </a:ln>
                <a:solidFill>
                  <a:prstClr val="black"/>
                </a:solidFill>
                <a:effectLst/>
                <a:highlight>
                  <a:srgbClr val="FF00FF"/>
                </a:highlight>
                <a:uLnTx/>
                <a:uFillTx/>
                <a:latin typeface="Calibri" panose="020F0502020204030204"/>
                <a:ea typeface="Times New Roman" panose="02020603050405020304" pitchFamily="18" charset="0"/>
                <a:cs typeface="Times New Roman" panose="02020603050405020304" pitchFamily="18" charset="0"/>
              </a:rPr>
              <a:t> feigning </a:t>
            </a: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love,</a:t>
            </a:r>
            <a:b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And </a:t>
            </a:r>
            <a:r>
              <a:rPr kumimoji="0" lang="en-GB" sz="1400" b="0" i="0" u="none" strike="noStrike" kern="1200" cap="none" spc="0" normalizeH="0" baseline="0" noProof="0" dirty="0">
                <a:ln>
                  <a:noFill/>
                </a:ln>
                <a:solidFill>
                  <a:prstClr val="black"/>
                </a:solidFill>
                <a:effectLst/>
                <a:highlight>
                  <a:srgbClr val="00FFFF"/>
                </a:highlight>
                <a:uLnTx/>
                <a:uFillTx/>
                <a:latin typeface="Calibri" panose="020F0502020204030204"/>
                <a:ea typeface="Times New Roman" panose="02020603050405020304" pitchFamily="18" charset="0"/>
                <a:cs typeface="Times New Roman" panose="02020603050405020304" pitchFamily="18" charset="0"/>
              </a:rPr>
              <a:t>stolen</a:t>
            </a: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the impression of her fantasy</a:t>
            </a:r>
            <a:b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GB" sz="1400" b="0" i="0" u="none" strike="noStrike" kern="1200" cap="none" spc="0" normalizeH="0" baseline="0" noProof="0" dirty="0">
                <a:ln>
                  <a:noFill/>
                </a:ln>
                <a:solidFill>
                  <a:prstClr val="black"/>
                </a:solidFill>
                <a:effectLst/>
                <a:highlight>
                  <a:srgbClr val="C0C0C0"/>
                </a:highlight>
                <a:uLnTx/>
                <a:uFillTx/>
                <a:latin typeface="Calibri" panose="020F0502020204030204"/>
                <a:ea typeface="Times New Roman" panose="02020603050405020304" pitchFamily="18" charset="0"/>
                <a:cs typeface="Times New Roman" panose="02020603050405020304" pitchFamily="18" charset="0"/>
              </a:rPr>
              <a:t>With bracelets of thy hair, rings, </a:t>
            </a:r>
            <a:r>
              <a:rPr kumimoji="0" lang="en-GB" sz="1400" b="0" i="0" u="none" strike="noStrike" kern="1200" cap="none" spc="0" normalizeH="0" baseline="0" noProof="0" dirty="0" err="1">
                <a:ln>
                  <a:noFill/>
                </a:ln>
                <a:solidFill>
                  <a:prstClr val="black"/>
                </a:solidFill>
                <a:effectLst/>
                <a:highlight>
                  <a:srgbClr val="C0C0C0"/>
                </a:highlight>
                <a:uLnTx/>
                <a:uFillTx/>
                <a:latin typeface="Calibri" panose="020F0502020204030204"/>
                <a:ea typeface="Times New Roman" panose="02020603050405020304" pitchFamily="18" charset="0"/>
                <a:cs typeface="Times New Roman" panose="02020603050405020304" pitchFamily="18" charset="0"/>
              </a:rPr>
              <a:t>gawds</a:t>
            </a:r>
            <a:r>
              <a:rPr kumimoji="0" lang="en-GB" sz="1400" b="0" i="0" u="none" strike="noStrike" kern="1200" cap="none" spc="0" normalizeH="0" baseline="0" noProof="0" dirty="0">
                <a:ln>
                  <a:noFill/>
                </a:ln>
                <a:solidFill>
                  <a:prstClr val="black"/>
                </a:solidFill>
                <a:effectLst/>
                <a:highlight>
                  <a:srgbClr val="C0C0C0"/>
                </a:highlight>
                <a:uLnTx/>
                <a:uFillTx/>
                <a:latin typeface="Calibri" panose="020F0502020204030204"/>
                <a:ea typeface="Times New Roman" panose="02020603050405020304" pitchFamily="18" charset="0"/>
                <a:cs typeface="Times New Roman" panose="02020603050405020304" pitchFamily="18" charset="0"/>
              </a:rPr>
              <a:t>, conceits,</a:t>
            </a:r>
            <a:br>
              <a:rPr kumimoji="0" lang="en-GB" sz="1400" b="0" i="0" u="none" strike="noStrike" kern="1200" cap="none" spc="0" normalizeH="0" baseline="0" noProof="0" dirty="0">
                <a:ln>
                  <a:noFill/>
                </a:ln>
                <a:solidFill>
                  <a:prstClr val="black"/>
                </a:solidFill>
                <a:effectLst/>
                <a:highlight>
                  <a:srgbClr val="C0C0C0"/>
                </a:highlight>
                <a:uLnTx/>
                <a:uFillTx/>
                <a:latin typeface="Calibri" panose="020F0502020204030204"/>
                <a:ea typeface="Times New Roman" panose="02020603050405020304" pitchFamily="18" charset="0"/>
                <a:cs typeface="Times New Roman" panose="02020603050405020304" pitchFamily="18" charset="0"/>
              </a:rPr>
            </a:br>
            <a:r>
              <a:rPr kumimoji="0" lang="en-GB" sz="1400" b="0" i="0" u="none" strike="noStrike" kern="1200" cap="none" spc="0" normalizeH="0" baseline="0" noProof="0" dirty="0">
                <a:ln>
                  <a:noFill/>
                </a:ln>
                <a:solidFill>
                  <a:prstClr val="black"/>
                </a:solidFill>
                <a:effectLst/>
                <a:highlight>
                  <a:srgbClr val="C0C0C0"/>
                </a:highlight>
                <a:uLnTx/>
                <a:uFillTx/>
                <a:latin typeface="Calibri" panose="020F0502020204030204"/>
                <a:ea typeface="Times New Roman" panose="02020603050405020304" pitchFamily="18" charset="0"/>
                <a:cs typeface="Times New Roman" panose="02020603050405020304" pitchFamily="18" charset="0"/>
              </a:rPr>
              <a:t>Knacks, trifles, nosegays, sweetmeats, messengers</a:t>
            </a:r>
            <a:br>
              <a:rPr kumimoji="0" lang="en-GB" sz="1400" b="0" i="0" u="none" strike="noStrike" kern="1200" cap="none" spc="0" normalizeH="0" baseline="0" noProof="0" dirty="0">
                <a:ln>
                  <a:noFill/>
                </a:ln>
                <a:solidFill>
                  <a:prstClr val="black"/>
                </a:solidFill>
                <a:effectLst/>
                <a:highlight>
                  <a:srgbClr val="C0C0C0"/>
                </a:highlight>
                <a:uLnTx/>
                <a:uFillTx/>
                <a:latin typeface="Calibri" panose="020F0502020204030204"/>
                <a:ea typeface="Times New Roman" panose="02020603050405020304" pitchFamily="18" charset="0"/>
                <a:cs typeface="Times New Roman" panose="02020603050405020304" pitchFamily="18" charset="0"/>
              </a:rPr>
            </a:br>
            <a:r>
              <a:rPr kumimoji="0" lang="en-GB" sz="1400" b="0" i="0" u="none" strike="noStrike" kern="1200" cap="none" spc="0" normalizeH="0" baseline="0" noProof="0" dirty="0">
                <a:ln>
                  <a:noFill/>
                </a:ln>
                <a:solidFill>
                  <a:prstClr val="black"/>
                </a:solidFill>
                <a:effectLst/>
                <a:highlight>
                  <a:srgbClr val="C0C0C0"/>
                </a:highlight>
                <a:uLnTx/>
                <a:uFillTx/>
                <a:latin typeface="Calibri" panose="020F0502020204030204"/>
                <a:ea typeface="Times New Roman" panose="02020603050405020304" pitchFamily="18" charset="0"/>
                <a:cs typeface="Times New Roman" panose="02020603050405020304" pitchFamily="18" charset="0"/>
              </a:rPr>
              <a:t>Of strong </a:t>
            </a:r>
            <a:r>
              <a:rPr kumimoji="0" lang="en-GB" sz="1400" b="0" i="0" u="none" strike="noStrike" kern="1200" cap="none" spc="0" normalizeH="0" baseline="0" noProof="0" dirty="0" err="1">
                <a:ln>
                  <a:noFill/>
                </a:ln>
                <a:solidFill>
                  <a:prstClr val="black"/>
                </a:solidFill>
                <a:effectLst/>
                <a:highlight>
                  <a:srgbClr val="C0C0C0"/>
                </a:highlight>
                <a:uLnTx/>
                <a:uFillTx/>
                <a:latin typeface="Calibri" panose="020F0502020204030204"/>
                <a:ea typeface="Times New Roman" panose="02020603050405020304" pitchFamily="18" charset="0"/>
                <a:cs typeface="Times New Roman" panose="02020603050405020304" pitchFamily="18" charset="0"/>
              </a:rPr>
              <a:t>prevailment</a:t>
            </a:r>
            <a:r>
              <a:rPr kumimoji="0" lang="en-GB" sz="1400" b="0" i="0" u="none" strike="noStrike" kern="1200" cap="none" spc="0" normalizeH="0" baseline="0" noProof="0" dirty="0">
                <a:ln>
                  <a:noFill/>
                </a:ln>
                <a:solidFill>
                  <a:prstClr val="black"/>
                </a:solidFill>
                <a:effectLst/>
                <a:highlight>
                  <a:srgbClr val="C0C0C0"/>
                </a:highlight>
                <a:uLnTx/>
                <a:uFillTx/>
                <a:latin typeface="Calibri" panose="020F0502020204030204"/>
                <a:ea typeface="Times New Roman" panose="02020603050405020304" pitchFamily="18" charset="0"/>
                <a:cs typeface="Times New Roman" panose="02020603050405020304" pitchFamily="18" charset="0"/>
              </a:rPr>
              <a:t> in </a:t>
            </a:r>
            <a:r>
              <a:rPr kumimoji="0" lang="en-GB" sz="1400" b="0" i="0" u="none" strike="noStrike" kern="1200" cap="none" spc="0" normalizeH="0" baseline="0" noProof="0" dirty="0" err="1">
                <a:ln>
                  <a:noFill/>
                </a:ln>
                <a:solidFill>
                  <a:prstClr val="black"/>
                </a:solidFill>
                <a:effectLst/>
                <a:highlight>
                  <a:srgbClr val="C0C0C0"/>
                </a:highlight>
                <a:uLnTx/>
                <a:uFillTx/>
                <a:latin typeface="Calibri" panose="020F0502020204030204"/>
                <a:ea typeface="Times New Roman" panose="02020603050405020304" pitchFamily="18" charset="0"/>
                <a:cs typeface="Times New Roman" panose="02020603050405020304" pitchFamily="18" charset="0"/>
              </a:rPr>
              <a:t>unharden'd</a:t>
            </a:r>
            <a:r>
              <a:rPr kumimoji="0" lang="en-GB" sz="1400" b="0" i="0" u="none" strike="noStrike" kern="1200" cap="none" spc="0" normalizeH="0" baseline="0" noProof="0" dirty="0">
                <a:ln>
                  <a:noFill/>
                </a:ln>
                <a:solidFill>
                  <a:prstClr val="black"/>
                </a:solidFill>
                <a:effectLst/>
                <a:highlight>
                  <a:srgbClr val="C0C0C0"/>
                </a:highlight>
                <a:uLnTx/>
                <a:uFillTx/>
                <a:latin typeface="Calibri" panose="020F0502020204030204"/>
                <a:ea typeface="Times New Roman" panose="02020603050405020304" pitchFamily="18" charset="0"/>
                <a:cs typeface="Times New Roman" panose="02020603050405020304" pitchFamily="18" charset="0"/>
              </a:rPr>
              <a:t> youth</a:t>
            </a: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a:t>
            </a:r>
            <a:b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With cunning hast thou </a:t>
            </a:r>
            <a:r>
              <a:rPr kumimoji="0" lang="en-GB" sz="1400" b="0" i="0" u="none" strike="noStrike" kern="1200" cap="none" spc="0" normalizeH="0" baseline="0" noProof="0" dirty="0" err="1">
                <a:ln>
                  <a:noFill/>
                </a:ln>
                <a:solidFill>
                  <a:prstClr val="black"/>
                </a:solidFill>
                <a:effectLst/>
                <a:highlight>
                  <a:srgbClr val="00FFFF"/>
                </a:highlight>
                <a:uLnTx/>
                <a:uFillTx/>
                <a:latin typeface="Calibri" panose="020F0502020204030204"/>
                <a:ea typeface="Times New Roman" panose="02020603050405020304" pitchFamily="18" charset="0"/>
                <a:cs typeface="Times New Roman" panose="02020603050405020304" pitchFamily="18" charset="0"/>
              </a:rPr>
              <a:t>filch'd</a:t>
            </a: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my daughter's heart,</a:t>
            </a:r>
            <a:b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GB" sz="1400" b="0" i="0" u="none" strike="noStrike" kern="120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Turn'd</a:t>
            </a: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her obedience, which is due to me,</a:t>
            </a:r>
            <a:b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To </a:t>
            </a:r>
            <a:r>
              <a:rPr kumimoji="0" lang="en-GB" sz="1400" b="0" i="0" u="none" strike="noStrike" kern="1200" cap="none" spc="0" normalizeH="0" baseline="0" noProof="0" dirty="0">
                <a:ln>
                  <a:noFill/>
                </a:ln>
                <a:solidFill>
                  <a:prstClr val="black"/>
                </a:solidFill>
                <a:effectLst/>
                <a:highlight>
                  <a:srgbClr val="FFFF00"/>
                </a:highlight>
                <a:uLnTx/>
                <a:uFillTx/>
                <a:latin typeface="Calibri" panose="020F0502020204030204"/>
                <a:ea typeface="Times New Roman" panose="02020603050405020304" pitchFamily="18" charset="0"/>
                <a:cs typeface="Times New Roman" panose="02020603050405020304" pitchFamily="18" charset="0"/>
              </a:rPr>
              <a:t>stubborn harshness</a:t>
            </a: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and, my </a:t>
            </a:r>
            <a:r>
              <a:rPr kumimoji="0" lang="en-GB" sz="1400" b="0" i="0" u="none" strike="noStrike" kern="1200" cap="none" spc="0" normalizeH="0" baseline="0" noProof="0" dirty="0">
                <a:ln>
                  <a:noFill/>
                </a:ln>
                <a:solidFill>
                  <a:prstClr val="black"/>
                </a:solidFill>
                <a:effectLst/>
                <a:highlight>
                  <a:srgbClr val="FF0000"/>
                </a:highlight>
                <a:uLnTx/>
                <a:uFillTx/>
                <a:latin typeface="Calibri" panose="020F0502020204030204"/>
                <a:ea typeface="Times New Roman" panose="02020603050405020304" pitchFamily="18" charset="0"/>
                <a:cs typeface="Times New Roman" panose="02020603050405020304" pitchFamily="18" charset="0"/>
              </a:rPr>
              <a:t>gracious</a:t>
            </a: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duke,</a:t>
            </a:r>
            <a:b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Be it so she; will not here before your grace</a:t>
            </a:r>
            <a:b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Consent to marry with Demetrius,</a:t>
            </a:r>
            <a:b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I </a:t>
            </a:r>
            <a:r>
              <a:rPr kumimoji="0" lang="en-GB" sz="1400" b="0" i="0" u="none" strike="noStrike" kern="1200" cap="none" spc="0" normalizeH="0" baseline="0" noProof="0" dirty="0">
                <a:ln>
                  <a:noFill/>
                </a:ln>
                <a:solidFill>
                  <a:prstClr val="black"/>
                </a:solidFill>
                <a:effectLst/>
                <a:highlight>
                  <a:srgbClr val="FFFF00"/>
                </a:highlight>
                <a:uLnTx/>
                <a:uFillTx/>
                <a:latin typeface="Calibri" panose="020F0502020204030204"/>
                <a:ea typeface="Times New Roman" panose="02020603050405020304" pitchFamily="18" charset="0"/>
                <a:cs typeface="Times New Roman" panose="02020603050405020304" pitchFamily="18" charset="0"/>
              </a:rPr>
              <a:t>beg</a:t>
            </a: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the ancient privilege of Athens,</a:t>
            </a:r>
            <a:b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As she is mine, I may dispose of her:</a:t>
            </a:r>
            <a:b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Which shall be either to this gentleman</a:t>
            </a:r>
            <a:b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Or to her death, according to our law</a:t>
            </a:r>
            <a:b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b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Immediately provided in that case.</a:t>
            </a:r>
            <a:endParaRPr kumimoji="0" lang="en-GB"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 xmlns:a16="http://schemas.microsoft.com/office/drawing/2014/main" id="{8A62EEDE-D695-4091-85B3-D2B6AE4C2895}"/>
              </a:ext>
            </a:extLst>
          </p:cNvPr>
          <p:cNvSpPr/>
          <p:nvPr/>
        </p:nvSpPr>
        <p:spPr>
          <a:xfrm>
            <a:off x="4624251" y="222068"/>
            <a:ext cx="4519749" cy="6479177"/>
          </a:xfrm>
          <a:prstGeom prst="roundRect">
            <a:avLst/>
          </a:prstGeom>
          <a:solidFill>
            <a:schemeClr val="accent4">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Emotive language </a:t>
            </a: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used to show Egeus’ desperation, anger and hurt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rgbClr val="7030A0"/>
                </a:solidFill>
                <a:highlight>
                  <a:srgbClr val="00FFFF"/>
                </a:highlight>
                <a:latin typeface="Calibri" panose="020F0502020204030204"/>
              </a:rPr>
              <a:t>Hyperbolic verbs </a:t>
            </a:r>
            <a:r>
              <a:rPr lang="en-GB" dirty="0">
                <a:solidFill>
                  <a:prstClr val="black"/>
                </a:solidFill>
                <a:latin typeface="Calibri" panose="020F0502020204030204"/>
              </a:rPr>
              <a:t>used to emphasise Egeus’ disgust at Lysander and his anger at the relationship between Lysander and Hermia. Egeus accuses Lysander of stealing and filching Hermia’s heart, rather than doing it honestly.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prstClr val="black"/>
                </a:solidFill>
                <a:highlight>
                  <a:srgbClr val="FF00FF"/>
                </a:highlight>
                <a:latin typeface="Calibri" panose="020F0502020204030204"/>
              </a:rPr>
              <a:t>Repetition</a:t>
            </a:r>
            <a:r>
              <a:rPr lang="en-GB" dirty="0">
                <a:solidFill>
                  <a:prstClr val="black"/>
                </a:solidFill>
                <a:latin typeface="Calibri" panose="020F0502020204030204"/>
              </a:rPr>
              <a:t> used to accentuate Egeus’ anger at Lysander for his wooing of Hermia. ‘Feigning’ means false or fake, so Egeus accuses Lysander of not really loving Hermia but only pretending.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panose="020F0502020204030204"/>
              </a:rPr>
              <a:t>Egeus l</a:t>
            </a:r>
            <a:r>
              <a:rPr lang="en-GB" dirty="0">
                <a:solidFill>
                  <a:prstClr val="black"/>
                </a:solidFill>
                <a:highlight>
                  <a:srgbClr val="C0C0C0"/>
                </a:highlight>
                <a:latin typeface="Calibri" panose="020F0502020204030204"/>
              </a:rPr>
              <a:t>ists many small items </a:t>
            </a:r>
            <a:r>
              <a:rPr lang="en-GB" dirty="0">
                <a:solidFill>
                  <a:prstClr val="black"/>
                </a:solidFill>
                <a:latin typeface="Calibri" panose="020F0502020204030204"/>
              </a:rPr>
              <a:t>that he claims Lysander use to woo Hermia.</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panose="020F0502020204030204"/>
              </a:rPr>
              <a:t>Egeus uses </a:t>
            </a:r>
            <a:r>
              <a:rPr lang="en-GB" dirty="0">
                <a:solidFill>
                  <a:prstClr val="black"/>
                </a:solidFill>
                <a:highlight>
                  <a:srgbClr val="FF0000"/>
                </a:highlight>
                <a:latin typeface="Calibri" panose="020F0502020204030204"/>
              </a:rPr>
              <a:t>a positive adjective and flattery </a:t>
            </a:r>
            <a:r>
              <a:rPr lang="en-GB" dirty="0">
                <a:solidFill>
                  <a:prstClr val="black"/>
                </a:solidFill>
                <a:latin typeface="Calibri" panose="020F0502020204030204"/>
              </a:rPr>
              <a:t>to try to persuade the duke to agree to his demand.</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 xmlns:a16="http://schemas.microsoft.com/office/drawing/2014/main" id="{9395ECB0-DF30-4B19-B445-A1D87BD39CC9}"/>
              </a:ext>
            </a:extLst>
          </p:cNvPr>
          <p:cNvSpPr txBox="1"/>
          <p:nvPr/>
        </p:nvSpPr>
        <p:spPr>
          <a:xfrm rot="16200000">
            <a:off x="-3075058"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smtClean="0">
                <a:ln>
                  <a:noFill/>
                </a:ln>
                <a:solidFill>
                  <a:prstClr val="black"/>
                </a:solidFill>
                <a:effectLst/>
                <a:uLnTx/>
                <a:uFillTx/>
                <a:latin typeface="Century Gothic"/>
                <a:cs typeface="Century Gothic"/>
              </a:rPr>
              <a:t>Model</a:t>
            </a:r>
            <a:endParaRPr kumimoji="0" lang="en-US" sz="4000" b="1" i="0" u="none" strike="noStrike" kern="0" cap="none" spc="0" normalizeH="0" baseline="0" noProof="0" dirty="0">
              <a:ln>
                <a:noFill/>
              </a:ln>
              <a:solidFill>
                <a:prstClr val="black"/>
              </a:solidFill>
              <a:effectLst/>
              <a:uLnTx/>
              <a:uFillTx/>
              <a:latin typeface="Century Gothic"/>
              <a:cs typeface="Century Gothic"/>
            </a:endParaRPr>
          </a:p>
        </p:txBody>
      </p:sp>
    </p:spTree>
    <p:extLst>
      <p:ext uri="{BB962C8B-B14F-4D97-AF65-F5344CB8AC3E}">
        <p14:creationId xmlns:p14="http://schemas.microsoft.com/office/powerpoint/2010/main" val="2584791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480146A-6318-494F-8190-310FE986F0A9}"/>
              </a:ext>
            </a:extLst>
          </p:cNvPr>
          <p:cNvPicPr>
            <a:picLocks noChangeAspect="1"/>
          </p:cNvPicPr>
          <p:nvPr/>
        </p:nvPicPr>
        <p:blipFill>
          <a:blip r:embed="rId2"/>
          <a:stretch>
            <a:fillRect/>
          </a:stretch>
        </p:blipFill>
        <p:spPr>
          <a:xfrm rot="20905226">
            <a:off x="1099220" y="1812414"/>
            <a:ext cx="3427874" cy="4216101"/>
          </a:xfrm>
          <a:prstGeom prst="rect">
            <a:avLst/>
          </a:prstGeom>
          <a:solidFill>
            <a:schemeClr val="accent4">
              <a:lumMod val="20000"/>
              <a:lumOff val="80000"/>
            </a:schemeClr>
          </a:solidFill>
          <a:ln w="38100">
            <a:solidFill>
              <a:srgbClr val="7030A0"/>
            </a:solidFill>
          </a:ln>
        </p:spPr>
      </p:pic>
      <p:sp>
        <p:nvSpPr>
          <p:cNvPr id="2" name="Title 1">
            <a:extLst>
              <a:ext uri="{FF2B5EF4-FFF2-40B4-BE49-F238E27FC236}">
                <a16:creationId xmlns="" xmlns:a16="http://schemas.microsoft.com/office/drawing/2014/main" id="{0202D582-3EFD-4544-9B8C-172AE1830A73}"/>
              </a:ext>
            </a:extLst>
          </p:cNvPr>
          <p:cNvSpPr>
            <a:spLocks noGrp="1"/>
          </p:cNvSpPr>
          <p:nvPr>
            <p:ph type="title"/>
          </p:nvPr>
        </p:nvSpPr>
        <p:spPr>
          <a:solidFill>
            <a:schemeClr val="bg1"/>
          </a:solidFill>
          <a:ln w="38100">
            <a:solidFill>
              <a:srgbClr val="7030A0"/>
            </a:solidFill>
          </a:ln>
        </p:spPr>
        <p:txBody>
          <a:bodyPr>
            <a:noAutofit/>
          </a:bodyPr>
          <a:lstStyle/>
          <a:p>
            <a:r>
              <a:rPr lang="en-GB" sz="3200" dirty="0"/>
              <a:t>Now use the rest of the time to complete your notes and planning for your </a:t>
            </a:r>
            <a:r>
              <a:rPr lang="en-GB" sz="3200" dirty="0" smtClean="0"/>
              <a:t>PEA paragraph</a:t>
            </a:r>
            <a:endParaRPr lang="en-GB" sz="3200" dirty="0"/>
          </a:p>
        </p:txBody>
      </p:sp>
      <p:sp>
        <p:nvSpPr>
          <p:cNvPr id="5" name="Rectangle 4">
            <a:extLst>
              <a:ext uri="{FF2B5EF4-FFF2-40B4-BE49-F238E27FC236}">
                <a16:creationId xmlns="" xmlns:a16="http://schemas.microsoft.com/office/drawing/2014/main" id="{FE1B5A41-FE2F-482E-850E-3F89FD39B6D7}"/>
              </a:ext>
            </a:extLst>
          </p:cNvPr>
          <p:cNvSpPr/>
          <p:nvPr/>
        </p:nvSpPr>
        <p:spPr>
          <a:xfrm>
            <a:off x="4519748" y="1842039"/>
            <a:ext cx="3995601" cy="2075696"/>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a:spAutoFit/>
          </a:bodyPr>
          <a:lstStyle/>
          <a:p>
            <a:pPr>
              <a:lnSpc>
                <a:spcPct val="107000"/>
              </a:lnSpc>
              <a:spcAft>
                <a:spcPts val="800"/>
              </a:spcAft>
            </a:pPr>
            <a:r>
              <a:rPr lang="en-GB" b="1" dirty="0" smtClean="0">
                <a:latin typeface="Calibri" panose="020F0502020204030204" pitchFamily="34" charset="0"/>
                <a:ea typeface="Calibri" panose="020F0502020204030204" pitchFamily="34" charset="0"/>
                <a:cs typeface="Times New Roman" panose="02020603050405020304" pitchFamily="18" charset="0"/>
              </a:rPr>
              <a:t>Based on this </a:t>
            </a:r>
            <a:r>
              <a:rPr lang="en-GB" b="1" dirty="0">
                <a:latin typeface="Calibri" panose="020F0502020204030204" pitchFamily="34" charset="0"/>
                <a:ea typeface="Calibri" panose="020F0502020204030204" pitchFamily="34" charset="0"/>
                <a:cs typeface="Times New Roman" panose="02020603050405020304" pitchFamily="18" charset="0"/>
              </a:rPr>
              <a:t>speech, explain how far you think Shakespeare presents Egeus as a loving father. </a:t>
            </a: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    how Shakespeare presents Egeus in this speech  </a:t>
            </a:r>
          </a:p>
          <a:p>
            <a:pPr>
              <a:lnSpc>
                <a:spcPct val="107000"/>
              </a:lnSpc>
              <a:spcAft>
                <a:spcPts val="800"/>
              </a:spcAft>
            </a:pPr>
            <a:endParaRPr lang="en-GB"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 xmlns:a16="http://schemas.microsoft.com/office/drawing/2014/main" id="{79C8330D-BF0B-4E20-A9BF-30D22AAD4B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5982" y="4332426"/>
            <a:ext cx="2189368" cy="2358915"/>
          </a:xfrm>
          <a:prstGeom prst="rect">
            <a:avLst/>
          </a:prstGeom>
        </p:spPr>
      </p:pic>
      <p:pic>
        <p:nvPicPr>
          <p:cNvPr id="9" name="Picture 8" descr="A close up of a flower&#10;&#10;Description automatically generated">
            <a:extLst>
              <a:ext uri="{FF2B5EF4-FFF2-40B4-BE49-F238E27FC236}">
                <a16:creationId xmlns="" xmlns:a16="http://schemas.microsoft.com/office/drawing/2014/main" id="{9D4A70D3-4AD7-487F-8AD3-3DC74F643A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9304" y="4792920"/>
            <a:ext cx="2818019" cy="2065080"/>
          </a:xfrm>
          <a:prstGeom prst="rect">
            <a:avLst/>
          </a:prstGeom>
        </p:spPr>
      </p:pic>
      <p:sp>
        <p:nvSpPr>
          <p:cNvPr id="8" name="TextBox 7">
            <a:extLst>
              <a:ext uri="{FF2B5EF4-FFF2-40B4-BE49-F238E27FC236}">
                <a16:creationId xmlns="" xmlns:a16="http://schemas.microsoft.com/office/drawing/2014/main" id="{9395ECB0-DF30-4B19-B445-A1D87BD39CC9}"/>
              </a:ext>
            </a:extLst>
          </p:cNvPr>
          <p:cNvSpPr txBox="1"/>
          <p:nvPr/>
        </p:nvSpPr>
        <p:spPr>
          <a:xfrm rot="16200000">
            <a:off x="-3075058"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prstClr val="black"/>
                </a:solidFill>
                <a:effectLst/>
                <a:uLnTx/>
                <a:uFillTx/>
                <a:latin typeface="Century Gothic"/>
                <a:cs typeface="Century Gothic"/>
              </a:rPr>
              <a:t>Mastery</a:t>
            </a:r>
            <a:endParaRPr kumimoji="0" lang="en-US" sz="4000" b="1" i="0" u="none" strike="noStrike" kern="0" cap="none" spc="0" normalizeH="0" baseline="0" noProof="0" dirty="0">
              <a:ln>
                <a:noFill/>
              </a:ln>
              <a:solidFill>
                <a:prstClr val="black"/>
              </a:solidFill>
              <a:effectLst/>
              <a:uLnTx/>
              <a:uFillTx/>
              <a:latin typeface="Century Gothic"/>
              <a:cs typeface="Century Gothic"/>
            </a:endParaRPr>
          </a:p>
        </p:txBody>
      </p:sp>
      <p:pic>
        <p:nvPicPr>
          <p:cNvPr id="10" name="Picture 9" descr="Tiny: smaller than a pea – Josephine Corcoran">
            <a:hlinkClick r:id="rId5"/>
          </p:cNvPr>
          <p:cNvPicPr>
            <a:picLocks noChangeAspect="1" noChangeArrowheads="1"/>
          </p:cNvPicPr>
          <p:nvPr/>
        </p:nvPicPr>
        <p:blipFill>
          <a:blip r:embed="rId6"/>
          <a:srcRect/>
          <a:stretch>
            <a:fillRect/>
          </a:stretch>
        </p:blipFill>
        <p:spPr bwMode="auto">
          <a:xfrm>
            <a:off x="6688183" y="4963887"/>
            <a:ext cx="1583690" cy="1493150"/>
          </a:xfrm>
          <a:prstGeom prst="rect">
            <a:avLst/>
          </a:prstGeom>
          <a:noFill/>
        </p:spPr>
      </p:pic>
    </p:spTree>
    <p:extLst>
      <p:ext uri="{BB962C8B-B14F-4D97-AF65-F5344CB8AC3E}">
        <p14:creationId xmlns:p14="http://schemas.microsoft.com/office/powerpoint/2010/main" val="408612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p:cNvPicPr>
          <p:nvPr/>
        </p:nvPicPr>
        <p:blipFill>
          <a:blip r:embed="rId2"/>
          <a:srcRect t="12068"/>
          <a:stretch>
            <a:fillRect/>
          </a:stretch>
        </p:blipFill>
        <p:spPr bwMode="auto">
          <a:xfrm>
            <a:off x="1277470" y="1316038"/>
            <a:ext cx="7327060" cy="4808537"/>
          </a:xfrm>
          <a:prstGeom prst="rect">
            <a:avLst/>
          </a:prstGeom>
          <a:noFill/>
          <a:ln w="9525">
            <a:noFill/>
            <a:miter lim="800000"/>
            <a:headEnd/>
            <a:tailEnd/>
          </a:ln>
        </p:spPr>
      </p:pic>
      <p:pic>
        <p:nvPicPr>
          <p:cNvPr id="17" name="Picture 16"/>
          <p:cNvPicPr>
            <a:picLocks noChangeAspect="1"/>
          </p:cNvPicPr>
          <p:nvPr/>
        </p:nvPicPr>
        <p:blipFill>
          <a:blip r:embed="rId3"/>
          <a:srcRect/>
          <a:stretch>
            <a:fillRect/>
          </a:stretch>
        </p:blipFill>
        <p:spPr bwMode="auto">
          <a:xfrm>
            <a:off x="11988800" y="1617663"/>
            <a:ext cx="1647825" cy="4495800"/>
          </a:xfrm>
          <a:prstGeom prst="rect">
            <a:avLst/>
          </a:prstGeom>
          <a:noFill/>
          <a:ln w="9525">
            <a:noFill/>
            <a:miter lim="800000"/>
            <a:headEnd/>
            <a:tailEnd/>
          </a:ln>
        </p:spPr>
      </p:pic>
      <p:pic>
        <p:nvPicPr>
          <p:cNvPr id="9" name="Picture 8"/>
          <p:cNvPicPr>
            <a:picLocks noChangeAspect="1"/>
          </p:cNvPicPr>
          <p:nvPr/>
        </p:nvPicPr>
        <p:blipFill>
          <a:blip r:embed="rId4"/>
          <a:srcRect/>
          <a:stretch>
            <a:fillRect/>
          </a:stretch>
        </p:blipFill>
        <p:spPr bwMode="auto">
          <a:xfrm>
            <a:off x="13119100" y="1763713"/>
            <a:ext cx="1287463" cy="4360862"/>
          </a:xfrm>
          <a:prstGeom prst="rect">
            <a:avLst/>
          </a:prstGeom>
          <a:noFill/>
          <a:ln w="9525">
            <a:noFill/>
            <a:miter lim="800000"/>
            <a:headEnd/>
            <a:tailEnd/>
          </a:ln>
        </p:spPr>
      </p:pic>
      <p:pic>
        <p:nvPicPr>
          <p:cNvPr id="20" name="Picture 19"/>
          <p:cNvPicPr>
            <a:picLocks noChangeAspect="1"/>
          </p:cNvPicPr>
          <p:nvPr/>
        </p:nvPicPr>
        <p:blipFill>
          <a:blip r:embed="rId5"/>
          <a:srcRect/>
          <a:stretch>
            <a:fillRect/>
          </a:stretch>
        </p:blipFill>
        <p:spPr bwMode="auto">
          <a:xfrm>
            <a:off x="10121900" y="1444625"/>
            <a:ext cx="2041525" cy="4551363"/>
          </a:xfrm>
          <a:prstGeom prst="rect">
            <a:avLst/>
          </a:prstGeom>
          <a:noFill/>
          <a:ln w="9525">
            <a:noFill/>
            <a:miter lim="800000"/>
            <a:headEnd/>
            <a:tailEnd/>
          </a:ln>
        </p:spPr>
      </p:pic>
      <p:pic>
        <p:nvPicPr>
          <p:cNvPr id="22" name="Picture 21"/>
          <p:cNvPicPr>
            <a:picLocks noChangeAspect="1"/>
          </p:cNvPicPr>
          <p:nvPr/>
        </p:nvPicPr>
        <p:blipFill>
          <a:blip r:embed="rId6"/>
          <a:srcRect/>
          <a:stretch>
            <a:fillRect/>
          </a:stretch>
        </p:blipFill>
        <p:spPr bwMode="auto">
          <a:xfrm>
            <a:off x="9412288" y="1587500"/>
            <a:ext cx="1300162" cy="4489450"/>
          </a:xfrm>
          <a:prstGeom prst="rect">
            <a:avLst/>
          </a:prstGeom>
          <a:noFill/>
          <a:ln w="9525">
            <a:noFill/>
            <a:miter lim="800000"/>
            <a:headEnd/>
            <a:tailEnd/>
          </a:ln>
        </p:spPr>
      </p:pic>
      <p:sp>
        <p:nvSpPr>
          <p:cNvPr id="14343" name="Rectangle 8"/>
          <p:cNvSpPr>
            <a:spLocks noChangeArrowheads="1"/>
          </p:cNvSpPr>
          <p:nvPr/>
        </p:nvSpPr>
        <p:spPr bwMode="auto">
          <a:xfrm>
            <a:off x="1087626" y="275571"/>
            <a:ext cx="7775575" cy="771525"/>
          </a:xfrm>
          <a:prstGeom prst="rect">
            <a:avLst/>
          </a:prstGeom>
          <a:noFill/>
          <a:ln w="9525">
            <a:noFill/>
            <a:miter lim="800000"/>
            <a:headEnd/>
            <a:tailEnd/>
          </a:ln>
        </p:spPr>
        <p:txBody>
          <a:bodyPr lIns="0" tIns="108000" rIns="0" bIns="108000">
            <a:spAutoFit/>
          </a:bodyPr>
          <a:lstStyle/>
          <a:p>
            <a:pPr algn="ctr" eaLnBrk="1" hangingPunct="1"/>
            <a:r>
              <a:rPr lang="en-GB" altLang="en-US" sz="3600" dirty="0" smtClean="0">
                <a:solidFill>
                  <a:srgbClr val="00B0F0"/>
                </a:solidFill>
                <a:latin typeface="Twinkl SemiBold" pitchFamily="2" charset="0"/>
                <a:ea typeface="Clear Sans Light" pitchFamily="34" charset="0"/>
                <a:cs typeface="Clear Sans Light" pitchFamily="34" charset="0"/>
              </a:rPr>
              <a:t>Plenary: End </a:t>
            </a:r>
            <a:r>
              <a:rPr lang="en-GB" altLang="en-US" sz="3600" dirty="0">
                <a:solidFill>
                  <a:srgbClr val="00B0F0"/>
                </a:solidFill>
                <a:latin typeface="Twinkl SemiBold" pitchFamily="2" charset="0"/>
                <a:ea typeface="Clear Sans Light" pitchFamily="34" charset="0"/>
                <a:cs typeface="Clear Sans Light" pitchFamily="34" charset="0"/>
              </a:rPr>
              <a:t>of the Scene</a:t>
            </a:r>
          </a:p>
        </p:txBody>
      </p:sp>
      <p:sp>
        <p:nvSpPr>
          <p:cNvPr id="11" name="Rectangle 10"/>
          <p:cNvSpPr/>
          <p:nvPr/>
        </p:nvSpPr>
        <p:spPr>
          <a:xfrm>
            <a:off x="1196788" y="2931553"/>
            <a:ext cx="7316788" cy="8397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432000" anchor="ctr"/>
          <a:lstStyle/>
          <a:p>
            <a:pPr algn="ctr">
              <a:defRPr/>
            </a:pPr>
            <a:r>
              <a:rPr lang="en-GB" sz="1600" dirty="0"/>
              <a:t>Upon learning of their fate, Hermia and Lysander hatch a plan to run away to his aunt’s house, through the woods.</a:t>
            </a:r>
          </a:p>
        </p:txBody>
      </p:sp>
      <p:sp>
        <p:nvSpPr>
          <p:cNvPr id="13" name="Rectangle 12"/>
          <p:cNvSpPr/>
          <p:nvPr/>
        </p:nvSpPr>
        <p:spPr>
          <a:xfrm>
            <a:off x="1116106" y="4383836"/>
            <a:ext cx="7367401" cy="8397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432000" anchor="ctr"/>
          <a:lstStyle/>
          <a:p>
            <a:pPr algn="ctr">
              <a:defRPr/>
            </a:pPr>
            <a:r>
              <a:rPr lang="en-GB" sz="1600" dirty="0"/>
              <a:t>Hermia confides in Helena their plans, and Helena in turn tells Demetrius.</a:t>
            </a:r>
          </a:p>
        </p:txBody>
      </p:sp>
      <p:sp>
        <p:nvSpPr>
          <p:cNvPr id="16" name="Rectangle 15"/>
          <p:cNvSpPr/>
          <p:nvPr/>
        </p:nvSpPr>
        <p:spPr>
          <a:xfrm>
            <a:off x="1169893" y="6018213"/>
            <a:ext cx="7327060" cy="8397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432000" anchor="ctr"/>
          <a:lstStyle/>
          <a:p>
            <a:pPr algn="ctr">
              <a:defRPr/>
            </a:pPr>
            <a:r>
              <a:rPr lang="en-GB" sz="1600" dirty="0"/>
              <a:t>The scene ends with all four young lovers running off into the woods: Hermia and Lysander, followed by Demetrius, followed by Helena</a:t>
            </a:r>
            <a:r>
              <a:rPr lang="en-GB" sz="1600" dirty="0" smtClean="0"/>
              <a:t>.</a:t>
            </a:r>
          </a:p>
          <a:p>
            <a:pPr algn="ctr">
              <a:defRPr/>
            </a:pPr>
            <a:endParaRPr lang="en-GB" sz="1600" dirty="0"/>
          </a:p>
        </p:txBody>
      </p:sp>
      <p:pic>
        <p:nvPicPr>
          <p:cNvPr id="3" name="Picture 2"/>
          <p:cNvPicPr>
            <a:picLocks noChangeAspect="1"/>
          </p:cNvPicPr>
          <p:nvPr/>
        </p:nvPicPr>
        <p:blipFill>
          <a:blip r:embed="rId7"/>
          <a:srcRect l="92517" b="7092"/>
          <a:stretch>
            <a:fillRect/>
          </a:stretch>
        </p:blipFill>
        <p:spPr bwMode="auto">
          <a:xfrm>
            <a:off x="8461375" y="0"/>
            <a:ext cx="684213" cy="6372225"/>
          </a:xfrm>
          <a:prstGeom prst="rect">
            <a:avLst/>
          </a:prstGeom>
          <a:noFill/>
          <a:ln w="9525">
            <a:noFill/>
            <a:miter lim="800000"/>
            <a:headEnd/>
            <a:tailEnd/>
          </a:ln>
        </p:spPr>
      </p:pic>
      <p:sp>
        <p:nvSpPr>
          <p:cNvPr id="12" name="TextBox 11"/>
          <p:cNvSpPr txBox="1"/>
          <p:nvPr/>
        </p:nvSpPr>
        <p:spPr>
          <a:xfrm>
            <a:off x="1210235" y="1344708"/>
            <a:ext cx="7153836" cy="830997"/>
          </a:xfrm>
          <a:prstGeom prst="rect">
            <a:avLst/>
          </a:prstGeom>
          <a:noFill/>
        </p:spPr>
        <p:txBody>
          <a:bodyPr wrap="square" rtlCol="0">
            <a:spAutoFit/>
          </a:bodyPr>
          <a:lstStyle/>
          <a:p>
            <a:pPr algn="ctr">
              <a:defRPr/>
            </a:pPr>
            <a:r>
              <a:rPr lang="en-GB" sz="2400" dirty="0" smtClean="0">
                <a:solidFill>
                  <a:schemeClr val="bg1"/>
                </a:solidFill>
              </a:rPr>
              <a:t>Where, and what,  might this path lead to?  Has your view changed?</a:t>
            </a:r>
            <a:endParaRPr lang="en-GB" sz="2400" dirty="0">
              <a:solidFill>
                <a:schemeClr val="bg1"/>
              </a:solidFill>
            </a:endParaRPr>
          </a:p>
        </p:txBody>
      </p:sp>
      <p:sp>
        <p:nvSpPr>
          <p:cNvPr id="14" name="TextBox 13">
            <a:extLst>
              <a:ext uri="{FF2B5EF4-FFF2-40B4-BE49-F238E27FC236}">
                <a16:creationId xmlns="" xmlns:a16="http://schemas.microsoft.com/office/drawing/2014/main" id="{9395ECB0-DF30-4B19-B445-A1D87BD39CC9}"/>
              </a:ext>
            </a:extLst>
          </p:cNvPr>
          <p:cNvSpPr txBox="1"/>
          <p:nvPr/>
        </p:nvSpPr>
        <p:spPr>
          <a:xfrm rot="16200000">
            <a:off x="-3075058"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prstClr val="black"/>
                </a:solidFill>
                <a:effectLst/>
                <a:uLnTx/>
                <a:uFillTx/>
                <a:latin typeface="Century Gothic"/>
                <a:cs typeface="Century Gothic"/>
              </a:rPr>
              <a:t>Plenary</a:t>
            </a:r>
            <a:endParaRPr kumimoji="0" lang="en-US" sz="4000" b="1" i="0" u="none" strike="noStrike" kern="0" cap="none" spc="0" normalizeH="0" baseline="0" noProof="0" dirty="0">
              <a:ln>
                <a:noFill/>
              </a:ln>
              <a:solidFill>
                <a:prstClr val="black"/>
              </a:solidFill>
              <a:effectLst/>
              <a:uLnTx/>
              <a:uFillTx/>
              <a:latin typeface="Century Gothic"/>
              <a:cs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2" fill="hold" grpId="1" nodeType="click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1+ppt_w/2"/>
                                          </p:val>
                                        </p:tav>
                                      </p:tavLst>
                                    </p:anim>
                                    <p:anim calcmode="lin" valueType="num">
                                      <p:cBhvr additive="base">
                                        <p:cTn id="13" dur="500"/>
                                        <p:tgtEl>
                                          <p:spTgt spid="11"/>
                                        </p:tgtEl>
                                        <p:attrNameLst>
                                          <p:attrName>ppt_y</p:attrName>
                                        </p:attrNameLst>
                                      </p:cBhvr>
                                      <p:tavLst>
                                        <p:tav tm="0">
                                          <p:val>
                                            <p:strVal val="ppt_y"/>
                                          </p:val>
                                        </p:tav>
                                        <p:tav tm="100000">
                                          <p:val>
                                            <p:strVal val="ppt_y"/>
                                          </p:val>
                                        </p:tav>
                                      </p:tavLst>
                                    </p:anim>
                                    <p:set>
                                      <p:cBhvr>
                                        <p:cTn id="14" dur="1" fill="hold">
                                          <p:stCondLst>
                                            <p:cond delay="499"/>
                                          </p:stCondLst>
                                        </p:cTn>
                                        <p:tgtEl>
                                          <p:spTgt spid="11"/>
                                        </p:tgtEl>
                                        <p:attrNameLst>
                                          <p:attrName>style.visibility</p:attrName>
                                        </p:attrNameLst>
                                      </p:cBhvr>
                                      <p:to>
                                        <p:strVal val="hidden"/>
                                      </p:to>
                                    </p:set>
                                  </p:childTnLst>
                                </p:cTn>
                              </p:par>
                              <p:par>
                                <p:cTn id="15" presetID="2" presetClass="entr" presetSubtype="8"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2" fill="hold" grpId="1" nodeType="clickEffect">
                                  <p:stCondLst>
                                    <p:cond delay="0"/>
                                  </p:stCondLst>
                                  <p:childTnLst>
                                    <p:anim calcmode="lin" valueType="num">
                                      <p:cBhvr additive="base">
                                        <p:cTn id="22" dur="500"/>
                                        <p:tgtEl>
                                          <p:spTgt spid="13"/>
                                        </p:tgtEl>
                                        <p:attrNameLst>
                                          <p:attrName>ppt_x</p:attrName>
                                        </p:attrNameLst>
                                      </p:cBhvr>
                                      <p:tavLst>
                                        <p:tav tm="0">
                                          <p:val>
                                            <p:strVal val="ppt_x"/>
                                          </p:val>
                                        </p:tav>
                                        <p:tav tm="100000">
                                          <p:val>
                                            <p:strVal val="1+ppt_w/2"/>
                                          </p:val>
                                        </p:tav>
                                      </p:tavLst>
                                    </p:anim>
                                    <p:anim calcmode="lin" valueType="num">
                                      <p:cBhvr additive="base">
                                        <p:cTn id="23" dur="500"/>
                                        <p:tgtEl>
                                          <p:spTgt spid="13"/>
                                        </p:tgtEl>
                                        <p:attrNameLst>
                                          <p:attrName>ppt_y</p:attrName>
                                        </p:attrNameLst>
                                      </p:cBhvr>
                                      <p:tavLst>
                                        <p:tav tm="0">
                                          <p:val>
                                            <p:strVal val="ppt_y"/>
                                          </p:val>
                                        </p:tav>
                                        <p:tav tm="100000">
                                          <p:val>
                                            <p:strVal val="ppt_y"/>
                                          </p:val>
                                        </p:tav>
                                      </p:tavLst>
                                    </p:anim>
                                    <p:set>
                                      <p:cBhvr>
                                        <p:cTn id="24" dur="1" fill="hold">
                                          <p:stCondLst>
                                            <p:cond delay="499"/>
                                          </p:stCondLst>
                                        </p:cTn>
                                        <p:tgtEl>
                                          <p:spTgt spid="13"/>
                                        </p:tgtEl>
                                        <p:attrNameLst>
                                          <p:attrName>style.visibility</p:attrName>
                                        </p:attrNameLst>
                                      </p:cBhvr>
                                      <p:to>
                                        <p:strVal val="hidden"/>
                                      </p:to>
                                    </p:set>
                                  </p:childTnLst>
                                </p:cTn>
                              </p:par>
                              <p:par>
                                <p:cTn id="25" presetID="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
                            </p:stCondLst>
                            <p:childTnLst>
                              <p:par>
                                <p:cTn id="30" presetID="1"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0" fill="hold"/>
                                        <p:tgtEl>
                                          <p:spTgt spid="9"/>
                                        </p:tgtEl>
                                        <p:attrNameLst>
                                          <p:attrName>ppt_x</p:attrName>
                                        </p:attrNameLst>
                                      </p:cBhvr>
                                      <p:tavLst>
                                        <p:tav tm="0">
                                          <p:val>
                                            <p:strVal val="0-#ppt_w/2"/>
                                          </p:val>
                                        </p:tav>
                                        <p:tav tm="100000">
                                          <p:val>
                                            <p:strVal val="#ppt_x"/>
                                          </p:val>
                                        </p:tav>
                                      </p:tavLst>
                                    </p:anim>
                                    <p:anim calcmode="lin" valueType="num">
                                      <p:cBhvr additive="base">
                                        <p:cTn id="37" dur="5000" fill="hold"/>
                                        <p:tgtEl>
                                          <p:spTgt spid="9"/>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0" fill="hold"/>
                                        <p:tgtEl>
                                          <p:spTgt spid="17"/>
                                        </p:tgtEl>
                                        <p:attrNameLst>
                                          <p:attrName>ppt_x</p:attrName>
                                        </p:attrNameLst>
                                      </p:cBhvr>
                                      <p:tavLst>
                                        <p:tav tm="0">
                                          <p:val>
                                            <p:strVal val="0-#ppt_w/2"/>
                                          </p:val>
                                        </p:tav>
                                        <p:tav tm="100000">
                                          <p:val>
                                            <p:strVal val="#ppt_x"/>
                                          </p:val>
                                        </p:tav>
                                      </p:tavLst>
                                    </p:anim>
                                    <p:anim calcmode="lin" valueType="num">
                                      <p:cBhvr additive="base">
                                        <p:cTn id="41" dur="5000" fill="hold"/>
                                        <p:tgtEl>
                                          <p:spTgt spid="17"/>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250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0" fill="hold"/>
                                        <p:tgtEl>
                                          <p:spTgt spid="20"/>
                                        </p:tgtEl>
                                        <p:attrNameLst>
                                          <p:attrName>ppt_x</p:attrName>
                                        </p:attrNameLst>
                                      </p:cBhvr>
                                      <p:tavLst>
                                        <p:tav tm="0">
                                          <p:val>
                                            <p:strVal val="0-#ppt_w/2"/>
                                          </p:val>
                                        </p:tav>
                                        <p:tav tm="100000">
                                          <p:val>
                                            <p:strVal val="#ppt_x"/>
                                          </p:val>
                                        </p:tav>
                                      </p:tavLst>
                                    </p:anim>
                                    <p:anim calcmode="lin" valueType="num">
                                      <p:cBhvr additive="base">
                                        <p:cTn id="45" dur="5000" fill="hold"/>
                                        <p:tgtEl>
                                          <p:spTgt spid="20"/>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450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0" fill="hold"/>
                                        <p:tgtEl>
                                          <p:spTgt spid="22"/>
                                        </p:tgtEl>
                                        <p:attrNameLst>
                                          <p:attrName>ppt_x</p:attrName>
                                        </p:attrNameLst>
                                      </p:cBhvr>
                                      <p:tavLst>
                                        <p:tav tm="0">
                                          <p:val>
                                            <p:strVal val="0-#ppt_w/2"/>
                                          </p:val>
                                        </p:tav>
                                        <p:tav tm="100000">
                                          <p:val>
                                            <p:strVal val="#ppt_x"/>
                                          </p:val>
                                        </p:tav>
                                      </p:tavLst>
                                    </p:anim>
                                    <p:anim calcmode="lin" valueType="num">
                                      <p:cBhvr additive="base">
                                        <p:cTn id="49" dur="5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D2C427-7480-4C7F-B12D-FF87F5039A36}"/>
              </a:ext>
            </a:extLst>
          </p:cNvPr>
          <p:cNvSpPr>
            <a:spLocks noGrp="1"/>
          </p:cNvSpPr>
          <p:nvPr>
            <p:ph type="title"/>
          </p:nvPr>
        </p:nvSpPr>
        <p:spPr>
          <a:xfrm>
            <a:off x="1084216" y="365126"/>
            <a:ext cx="7431133" cy="1325563"/>
          </a:xfrm>
          <a:solidFill>
            <a:schemeClr val="bg1"/>
          </a:solidFill>
          <a:ln w="38100">
            <a:solidFill>
              <a:srgbClr val="7030A0"/>
            </a:solidFill>
          </a:ln>
        </p:spPr>
        <p:txBody>
          <a:bodyPr/>
          <a:lstStyle/>
          <a:p>
            <a:r>
              <a:rPr lang="en-GB" dirty="0"/>
              <a:t>Learning outcomes</a:t>
            </a:r>
          </a:p>
        </p:txBody>
      </p:sp>
      <p:sp>
        <p:nvSpPr>
          <p:cNvPr id="3" name="Content Placeholder 2">
            <a:extLst>
              <a:ext uri="{FF2B5EF4-FFF2-40B4-BE49-F238E27FC236}">
                <a16:creationId xmlns="" xmlns:a16="http://schemas.microsoft.com/office/drawing/2014/main" id="{1EF444A2-B7CE-47C8-AA4B-E962D8A80316}"/>
              </a:ext>
            </a:extLst>
          </p:cNvPr>
          <p:cNvSpPr>
            <a:spLocks noGrp="1"/>
          </p:cNvSpPr>
          <p:nvPr>
            <p:ph idx="1"/>
          </p:nvPr>
        </p:nvSpPr>
        <p:spPr>
          <a:xfrm>
            <a:off x="1058090" y="1825625"/>
            <a:ext cx="7457259" cy="4351338"/>
          </a:xfrm>
          <a:solidFill>
            <a:schemeClr val="bg1"/>
          </a:solidFill>
          <a:ln w="38100">
            <a:solidFill>
              <a:srgbClr val="7030A0"/>
            </a:solidFill>
          </a:ln>
        </p:spPr>
        <p:txBody>
          <a:bodyPr>
            <a:normAutofit/>
          </a:bodyPr>
          <a:lstStyle/>
          <a:p>
            <a:pPr lvl="0">
              <a:lnSpc>
                <a:spcPct val="107000"/>
              </a:lnSpc>
              <a:spcAft>
                <a:spcPts val="800"/>
              </a:spcAft>
              <a:tabLst>
                <a:tab pos="5010150" algn="l"/>
              </a:tabLst>
            </a:pPr>
            <a:r>
              <a:rPr lang="en-GB" sz="3200" dirty="0">
                <a:solidFill>
                  <a:srgbClr val="FF0000"/>
                </a:solidFill>
                <a:ea typeface="Calibri" panose="020F0502020204030204" pitchFamily="34" charset="0"/>
                <a:cs typeface="Times New Roman" panose="02020603050405020304" pitchFamily="18" charset="0"/>
              </a:rPr>
              <a:t>To describe the ways Egeus is presented in the extract</a:t>
            </a:r>
            <a:endParaRPr lang="en-GB" sz="4400" dirty="0">
              <a:solidFill>
                <a:prstClr val="black"/>
              </a:solidFill>
              <a:ea typeface="Calibri" panose="020F0502020204030204" pitchFamily="34" charset="0"/>
              <a:cs typeface="Times New Roman" panose="02020603050405020304" pitchFamily="18" charset="0"/>
            </a:endParaRPr>
          </a:p>
          <a:p>
            <a:pPr lvl="0">
              <a:lnSpc>
                <a:spcPct val="107000"/>
              </a:lnSpc>
              <a:spcAft>
                <a:spcPts val="800"/>
              </a:spcAft>
              <a:tabLst>
                <a:tab pos="5010150" algn="l"/>
              </a:tabLst>
            </a:pPr>
            <a:r>
              <a:rPr lang="en-GB" sz="3200" dirty="0">
                <a:solidFill>
                  <a:srgbClr val="806000"/>
                </a:solidFill>
                <a:ea typeface="Calibri" panose="020F0502020204030204" pitchFamily="34" charset="0"/>
                <a:cs typeface="Times New Roman" panose="02020603050405020304" pitchFamily="18" charset="0"/>
              </a:rPr>
              <a:t>To explain why Shakespeare shows Egeus in these ways in the extract</a:t>
            </a:r>
            <a:endParaRPr lang="en-GB" sz="4400" dirty="0">
              <a:solidFill>
                <a:prstClr val="black"/>
              </a:solidFill>
              <a:ea typeface="Calibri" panose="020F0502020204030204" pitchFamily="34" charset="0"/>
              <a:cs typeface="Times New Roman" panose="02020603050405020304" pitchFamily="18" charset="0"/>
            </a:endParaRPr>
          </a:p>
          <a:p>
            <a:pPr lvl="0"/>
            <a:r>
              <a:rPr lang="en-GB" sz="3200" dirty="0">
                <a:solidFill>
                  <a:srgbClr val="00B050"/>
                </a:solidFill>
                <a:ea typeface="Calibri" panose="020F0502020204030204" pitchFamily="34" charset="0"/>
              </a:rPr>
              <a:t>To evaluate how Shakespeare uses language to present Egeus in the extract</a:t>
            </a:r>
            <a:endParaRPr lang="en-GB" sz="3200" dirty="0"/>
          </a:p>
        </p:txBody>
      </p:sp>
      <p:sp>
        <p:nvSpPr>
          <p:cNvPr id="4" name="TextBox 3">
            <a:extLst>
              <a:ext uri="{FF2B5EF4-FFF2-40B4-BE49-F238E27FC236}">
                <a16:creationId xmlns="" xmlns:a16="http://schemas.microsoft.com/office/drawing/2014/main" id="{C733651E-6F29-4A5D-9C02-869B1E46CE5F}"/>
              </a:ext>
            </a:extLst>
          </p:cNvPr>
          <p:cNvSpPr txBox="1"/>
          <p:nvPr/>
        </p:nvSpPr>
        <p:spPr>
          <a:xfrm rot="16200000">
            <a:off x="-3075058"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smtClean="0">
                <a:solidFill>
                  <a:prstClr val="black"/>
                </a:solidFill>
                <a:latin typeface="Century Gothic" panose="020B0502020202020204" pitchFamily="34" charset="0"/>
              </a:rPr>
              <a:t>Learning </a:t>
            </a:r>
            <a:r>
              <a:rPr kumimoji="0" lang="en-GB" sz="4000" b="1" i="0" u="none" strike="noStrike" kern="0" cap="none" spc="0" normalizeH="0" baseline="0" noProof="0" dirty="0" smtClean="0">
                <a:ln>
                  <a:noFill/>
                </a:ln>
                <a:solidFill>
                  <a:prstClr val="black"/>
                </a:solidFill>
                <a:effectLst/>
                <a:uLnTx/>
                <a:uFillTx/>
                <a:latin typeface="Century Gothic" panose="020B0502020202020204" pitchFamily="34" charset="0"/>
              </a:rPr>
              <a:t>Content</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Tree>
    <p:extLst>
      <p:ext uri="{BB962C8B-B14F-4D97-AF65-F5344CB8AC3E}">
        <p14:creationId xmlns:p14="http://schemas.microsoft.com/office/powerpoint/2010/main" val="1194433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u="sng">
                <a:latin typeface="Comic Sans MS" pitchFamily="66" charset="0"/>
              </a:rPr>
              <a:t>The Beginning of the Play: In Athens</a:t>
            </a:r>
          </a:p>
        </p:txBody>
      </p:sp>
      <p:sp>
        <p:nvSpPr>
          <p:cNvPr id="4099" name="AutoShape 3"/>
          <p:cNvSpPr>
            <a:spLocks noChangeArrowheads="1"/>
          </p:cNvSpPr>
          <p:nvPr/>
        </p:nvSpPr>
        <p:spPr bwMode="auto">
          <a:xfrm>
            <a:off x="796834" y="685800"/>
            <a:ext cx="8164286" cy="990600"/>
          </a:xfrm>
          <a:prstGeom prst="roundRect">
            <a:avLst>
              <a:gd name="adj" fmla="val 16667"/>
            </a:avLst>
          </a:prstGeom>
          <a:solidFill>
            <a:srgbClr val="99CC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atin typeface="Comic Sans MS" pitchFamily="66" charset="0"/>
              </a:rPr>
              <a:t>The first scene of the play opens in Athens in </a:t>
            </a:r>
            <a:r>
              <a:rPr lang="en-GB" b="1">
                <a:latin typeface="Comic Sans MS" pitchFamily="66" charset="0"/>
              </a:rPr>
              <a:t>Greece</a:t>
            </a:r>
            <a:r>
              <a:rPr lang="en-GB">
                <a:latin typeface="Comic Sans MS" pitchFamily="66" charset="0"/>
              </a:rPr>
              <a:t>.</a:t>
            </a:r>
          </a:p>
        </p:txBody>
      </p:sp>
      <p:pic>
        <p:nvPicPr>
          <p:cNvPr id="4102" name="Picture 6" descr="http://www.greece-athens.com/pages_images/4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6136" y="2427514"/>
            <a:ext cx="3847011" cy="4114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03" name="AutoShape 7"/>
          <p:cNvSpPr>
            <a:spLocks noChangeArrowheads="1"/>
          </p:cNvSpPr>
          <p:nvPr/>
        </p:nvSpPr>
        <p:spPr bwMode="auto">
          <a:xfrm>
            <a:off x="6705600" y="4114800"/>
            <a:ext cx="1676400" cy="685800"/>
          </a:xfrm>
          <a:prstGeom prst="leftArrow">
            <a:avLst>
              <a:gd name="adj1" fmla="val 50000"/>
              <a:gd name="adj2" fmla="val 61111"/>
            </a:avLst>
          </a:prstGeom>
          <a:solidFill>
            <a:srgbClr val="FF00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200" b="1">
                <a:latin typeface="Comic Sans MS" pitchFamily="66" charset="0"/>
              </a:rPr>
              <a:t>ATHENS</a:t>
            </a:r>
          </a:p>
        </p:txBody>
      </p:sp>
      <p:pic>
        <p:nvPicPr>
          <p:cNvPr id="4105" name="Picture 9" descr="http://www.geographicguide.net/europe/maps-europe/maps/europe-ma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417" y="2414451"/>
            <a:ext cx="3962400" cy="417671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06" name="Oval 10"/>
          <p:cNvSpPr>
            <a:spLocks noChangeArrowheads="1"/>
          </p:cNvSpPr>
          <p:nvPr/>
        </p:nvSpPr>
        <p:spPr bwMode="auto">
          <a:xfrm>
            <a:off x="1981200" y="5334000"/>
            <a:ext cx="609600" cy="6096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07" name="AutoShape 11"/>
          <p:cNvSpPr>
            <a:spLocks noChangeArrowheads="1"/>
          </p:cNvSpPr>
          <p:nvPr/>
        </p:nvSpPr>
        <p:spPr bwMode="auto">
          <a:xfrm>
            <a:off x="753291" y="1841863"/>
            <a:ext cx="3962400" cy="457200"/>
          </a:xfrm>
          <a:prstGeom prst="roundRect">
            <a:avLst>
              <a:gd name="adj" fmla="val 16667"/>
            </a:avLst>
          </a:prstGeom>
          <a:solidFill>
            <a:srgbClr val="CCFFCC"/>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latin typeface="Comic Sans MS" pitchFamily="66" charset="0"/>
              </a:rPr>
              <a:t>Europe</a:t>
            </a:r>
          </a:p>
        </p:txBody>
      </p:sp>
      <p:sp>
        <p:nvSpPr>
          <p:cNvPr id="4108" name="AutoShape 12"/>
          <p:cNvSpPr>
            <a:spLocks noChangeArrowheads="1"/>
          </p:cNvSpPr>
          <p:nvPr/>
        </p:nvSpPr>
        <p:spPr bwMode="auto">
          <a:xfrm>
            <a:off x="4924696" y="1828800"/>
            <a:ext cx="3914503" cy="457200"/>
          </a:xfrm>
          <a:prstGeom prst="roundRect">
            <a:avLst>
              <a:gd name="adj" fmla="val 16667"/>
            </a:avLst>
          </a:prstGeom>
          <a:solidFill>
            <a:srgbClr val="CC99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b="1">
                <a:latin typeface="Comic Sans MS" pitchFamily="66" charset="0"/>
              </a:rPr>
              <a:t>Greece and Athens</a:t>
            </a:r>
          </a:p>
        </p:txBody>
      </p:sp>
      <p:sp>
        <p:nvSpPr>
          <p:cNvPr id="10" name="TextBox 9">
            <a:extLst>
              <a:ext uri="{FF2B5EF4-FFF2-40B4-BE49-F238E27FC236}">
                <a16:creationId xmlns="" xmlns:a16="http://schemas.microsoft.com/office/drawing/2014/main" id="{C8479FC3-F32C-4A0A-9E23-CD71BAE6957E}"/>
              </a:ext>
            </a:extLst>
          </p:cNvPr>
          <p:cNvSpPr txBox="1"/>
          <p:nvPr/>
        </p:nvSpPr>
        <p:spPr>
          <a:xfrm rot="16200000">
            <a:off x="-3075058" y="30683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Context</a:t>
            </a:r>
          </a:p>
        </p:txBody>
      </p:sp>
    </p:spTree>
    <p:extLst>
      <p:ext uri="{BB962C8B-B14F-4D97-AF65-F5344CB8AC3E}">
        <p14:creationId xmlns:p14="http://schemas.microsoft.com/office/powerpoint/2010/main" val="2354842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u="sng">
                <a:latin typeface="Comic Sans MS" pitchFamily="66" charset="0"/>
              </a:rPr>
              <a:t>Act I Scene I</a:t>
            </a:r>
          </a:p>
        </p:txBody>
      </p:sp>
      <p:sp>
        <p:nvSpPr>
          <p:cNvPr id="5130" name="AutoShape 10"/>
          <p:cNvSpPr>
            <a:spLocks noChangeArrowheads="1"/>
          </p:cNvSpPr>
          <p:nvPr/>
        </p:nvSpPr>
        <p:spPr bwMode="auto">
          <a:xfrm>
            <a:off x="838200" y="1905000"/>
            <a:ext cx="7162800" cy="1219200"/>
          </a:xfrm>
          <a:prstGeom prst="downArrowCallout">
            <a:avLst>
              <a:gd name="adj1" fmla="val 146875"/>
              <a:gd name="adj2" fmla="val 146875"/>
              <a:gd name="adj3" fmla="val 16667"/>
              <a:gd name="adj4" fmla="val 66667"/>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200">
                <a:latin typeface="Comic Sans MS" pitchFamily="66" charset="0"/>
              </a:rPr>
              <a:t>The play opens with </a:t>
            </a:r>
            <a:r>
              <a:rPr lang="en-GB" sz="2200" b="1">
                <a:latin typeface="Comic Sans MS" pitchFamily="66" charset="0"/>
              </a:rPr>
              <a:t>Theseus</a:t>
            </a:r>
            <a:r>
              <a:rPr lang="en-GB" sz="2200">
                <a:latin typeface="Comic Sans MS" pitchFamily="66" charset="0"/>
              </a:rPr>
              <a:t> and </a:t>
            </a:r>
            <a:r>
              <a:rPr lang="en-GB" sz="2200" b="1">
                <a:latin typeface="Comic Sans MS" pitchFamily="66" charset="0"/>
              </a:rPr>
              <a:t>Hippolyta </a:t>
            </a:r>
          </a:p>
          <a:p>
            <a:pPr algn="ctr"/>
            <a:r>
              <a:rPr lang="en-GB" sz="2200">
                <a:latin typeface="Comic Sans MS" pitchFamily="66" charset="0"/>
              </a:rPr>
              <a:t>briefly discussing their wedding.</a:t>
            </a:r>
            <a:endParaRPr lang="en-GB"/>
          </a:p>
        </p:txBody>
      </p:sp>
      <p:sp>
        <p:nvSpPr>
          <p:cNvPr id="5131" name="AutoShape 11"/>
          <p:cNvSpPr>
            <a:spLocks noChangeArrowheads="1"/>
          </p:cNvSpPr>
          <p:nvPr/>
        </p:nvSpPr>
        <p:spPr bwMode="auto">
          <a:xfrm>
            <a:off x="914400" y="3276600"/>
            <a:ext cx="7162800" cy="1524000"/>
          </a:xfrm>
          <a:prstGeom prst="downArrowCallout">
            <a:avLst>
              <a:gd name="adj1" fmla="val 117500"/>
              <a:gd name="adj2" fmla="val 117500"/>
              <a:gd name="adj3" fmla="val 16667"/>
              <a:gd name="adj4" fmla="val 66667"/>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200" dirty="0">
                <a:latin typeface="Comic Sans MS" pitchFamily="66" charset="0"/>
              </a:rPr>
              <a:t>An angry</a:t>
            </a:r>
            <a:r>
              <a:rPr lang="en-GB" sz="2200" b="1" dirty="0">
                <a:latin typeface="Comic Sans MS" pitchFamily="66" charset="0"/>
              </a:rPr>
              <a:t> Egeus</a:t>
            </a:r>
            <a:r>
              <a:rPr lang="en-GB" sz="2200" dirty="0">
                <a:latin typeface="Comic Sans MS" pitchFamily="66" charset="0"/>
              </a:rPr>
              <a:t> enters with his daughter </a:t>
            </a:r>
            <a:r>
              <a:rPr lang="en-GB" sz="2200" b="1" dirty="0" err="1">
                <a:latin typeface="Comic Sans MS" pitchFamily="66" charset="0"/>
              </a:rPr>
              <a:t>Hermia</a:t>
            </a:r>
            <a:r>
              <a:rPr lang="en-GB" sz="2200" b="1" dirty="0">
                <a:latin typeface="Comic Sans MS" pitchFamily="66" charset="0"/>
              </a:rPr>
              <a:t> </a:t>
            </a:r>
            <a:r>
              <a:rPr lang="en-GB" sz="2200" dirty="0">
                <a:latin typeface="Comic Sans MS" pitchFamily="66" charset="0"/>
              </a:rPr>
              <a:t>and </a:t>
            </a:r>
          </a:p>
          <a:p>
            <a:pPr algn="ctr"/>
            <a:r>
              <a:rPr lang="en-GB" sz="2200" dirty="0">
                <a:latin typeface="Comic Sans MS" pitchFamily="66" charset="0"/>
              </a:rPr>
              <a:t>two young men called </a:t>
            </a:r>
            <a:r>
              <a:rPr lang="en-GB" sz="2200" b="1" dirty="0">
                <a:latin typeface="Comic Sans MS" pitchFamily="66" charset="0"/>
              </a:rPr>
              <a:t>Demetrius</a:t>
            </a:r>
            <a:r>
              <a:rPr lang="en-GB" sz="2200" dirty="0">
                <a:latin typeface="Comic Sans MS" pitchFamily="66" charset="0"/>
              </a:rPr>
              <a:t> and </a:t>
            </a:r>
            <a:r>
              <a:rPr lang="en-GB" sz="2200" b="1" dirty="0">
                <a:latin typeface="Comic Sans MS" pitchFamily="66" charset="0"/>
              </a:rPr>
              <a:t>Lysander</a:t>
            </a:r>
            <a:r>
              <a:rPr lang="en-GB" sz="2200" dirty="0">
                <a:latin typeface="Comic Sans MS" pitchFamily="66" charset="0"/>
              </a:rPr>
              <a:t>.</a:t>
            </a:r>
            <a:endParaRPr lang="en-GB" dirty="0"/>
          </a:p>
        </p:txBody>
      </p:sp>
      <p:sp>
        <p:nvSpPr>
          <p:cNvPr id="5132" name="AutoShape 12"/>
          <p:cNvSpPr>
            <a:spLocks noChangeArrowheads="1"/>
          </p:cNvSpPr>
          <p:nvPr/>
        </p:nvSpPr>
        <p:spPr bwMode="auto">
          <a:xfrm>
            <a:off x="783770" y="685800"/>
            <a:ext cx="7903029" cy="990600"/>
          </a:xfrm>
          <a:prstGeom prst="roundRect">
            <a:avLst>
              <a:gd name="adj" fmla="val 16667"/>
            </a:avLst>
          </a:prstGeom>
          <a:solidFill>
            <a:srgbClr val="99CC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a:latin typeface="Comic Sans MS" pitchFamily="66" charset="0"/>
              </a:rPr>
              <a:t>Athens is a joyous city that is awaiting the wedding of its </a:t>
            </a:r>
          </a:p>
          <a:p>
            <a:pPr algn="ctr"/>
            <a:r>
              <a:rPr lang="en-GB" sz="2000">
                <a:latin typeface="Comic Sans MS" pitchFamily="66" charset="0"/>
              </a:rPr>
              <a:t>Duke to Hippolyta. Everyone is celebrating…except </a:t>
            </a:r>
          </a:p>
        </p:txBody>
      </p:sp>
      <p:pic>
        <p:nvPicPr>
          <p:cNvPr id="5136" name="Picture 16" descr="http://www.theshadetree.org/images/wedding-rings-clip-ar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76400" cy="696913"/>
          </a:xfrm>
          <a:prstGeom prst="rect">
            <a:avLst/>
          </a:prstGeom>
          <a:noFill/>
          <a:extLst>
            <a:ext uri="{909E8E84-426E-40DD-AFC4-6F175D3DCCD1}">
              <a14:hiddenFill xmlns:a14="http://schemas.microsoft.com/office/drawing/2010/main">
                <a:solidFill>
                  <a:srgbClr val="FFFFFF"/>
                </a:solidFill>
              </a14:hiddenFill>
            </a:ext>
          </a:extLst>
        </p:spPr>
      </p:pic>
      <p:pic>
        <p:nvPicPr>
          <p:cNvPr id="5137" name="Picture 17" descr="http://www.theshadetree.org/images/wedding-rings-clip-ar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0"/>
            <a:ext cx="1676400" cy="696913"/>
          </a:xfrm>
          <a:prstGeom prst="rect">
            <a:avLst/>
          </a:prstGeom>
          <a:noFill/>
          <a:extLst>
            <a:ext uri="{909E8E84-426E-40DD-AFC4-6F175D3DCCD1}">
              <a14:hiddenFill xmlns:a14="http://schemas.microsoft.com/office/drawing/2010/main">
                <a:solidFill>
                  <a:srgbClr val="FFFFFF"/>
                </a:solidFill>
              </a14:hiddenFill>
            </a:ext>
          </a:extLst>
        </p:spPr>
      </p:pic>
      <p:sp>
        <p:nvSpPr>
          <p:cNvPr id="5138" name="AutoShape 18"/>
          <p:cNvSpPr>
            <a:spLocks noChangeArrowheads="1"/>
          </p:cNvSpPr>
          <p:nvPr/>
        </p:nvSpPr>
        <p:spPr bwMode="auto">
          <a:xfrm>
            <a:off x="990600" y="5029200"/>
            <a:ext cx="7162800" cy="1600200"/>
          </a:xfrm>
          <a:prstGeom prst="downArrowCallout">
            <a:avLst>
              <a:gd name="adj1" fmla="val 111905"/>
              <a:gd name="adj2" fmla="val 111905"/>
              <a:gd name="adj3" fmla="val 16667"/>
              <a:gd name="adj4" fmla="val 66667"/>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200" dirty="0">
                <a:latin typeface="Comic Sans MS" pitchFamily="66" charset="0"/>
              </a:rPr>
              <a:t>All exit apart from</a:t>
            </a:r>
            <a:r>
              <a:rPr lang="en-GB" sz="2200" b="1" dirty="0">
                <a:latin typeface="Comic Sans MS" pitchFamily="66" charset="0"/>
              </a:rPr>
              <a:t> </a:t>
            </a:r>
            <a:r>
              <a:rPr lang="en-GB" sz="2200" b="1" dirty="0" err="1">
                <a:latin typeface="Comic Sans MS" pitchFamily="66" charset="0"/>
              </a:rPr>
              <a:t>Hermia</a:t>
            </a:r>
            <a:r>
              <a:rPr lang="en-GB" sz="2200" b="1" dirty="0">
                <a:latin typeface="Comic Sans MS" pitchFamily="66" charset="0"/>
              </a:rPr>
              <a:t> </a:t>
            </a:r>
            <a:r>
              <a:rPr lang="en-GB" sz="2200" dirty="0">
                <a:latin typeface="Comic Sans MS" pitchFamily="66" charset="0"/>
              </a:rPr>
              <a:t>and</a:t>
            </a:r>
            <a:r>
              <a:rPr lang="en-GB" sz="2200" b="1" dirty="0">
                <a:latin typeface="Comic Sans MS" pitchFamily="66" charset="0"/>
              </a:rPr>
              <a:t> Lysander.</a:t>
            </a:r>
          </a:p>
          <a:p>
            <a:pPr algn="ctr"/>
            <a:r>
              <a:rPr lang="en-GB" sz="2200" b="1" dirty="0" err="1">
                <a:latin typeface="Comic Sans MS" pitchFamily="66" charset="0"/>
              </a:rPr>
              <a:t>Hermia’s</a:t>
            </a:r>
            <a:r>
              <a:rPr lang="en-GB" sz="2200" b="1" dirty="0">
                <a:latin typeface="Comic Sans MS" pitchFamily="66" charset="0"/>
              </a:rPr>
              <a:t> </a:t>
            </a:r>
            <a:r>
              <a:rPr lang="en-GB" sz="2200" dirty="0">
                <a:latin typeface="Comic Sans MS" pitchFamily="66" charset="0"/>
              </a:rPr>
              <a:t>friend</a:t>
            </a:r>
            <a:r>
              <a:rPr lang="en-GB" sz="2200" b="1" dirty="0">
                <a:latin typeface="Comic Sans MS" pitchFamily="66" charset="0"/>
              </a:rPr>
              <a:t> Helena</a:t>
            </a:r>
            <a:r>
              <a:rPr lang="en-GB" sz="2200" dirty="0">
                <a:latin typeface="Comic Sans MS" pitchFamily="66" charset="0"/>
              </a:rPr>
              <a:t> enters. They discuss her </a:t>
            </a:r>
          </a:p>
          <a:p>
            <a:pPr algn="ctr"/>
            <a:r>
              <a:rPr lang="en-GB" sz="2200" dirty="0">
                <a:latin typeface="Comic Sans MS" pitchFamily="66" charset="0"/>
              </a:rPr>
              <a:t>love for Demetrius. She is jealous of </a:t>
            </a:r>
            <a:r>
              <a:rPr lang="en-GB" sz="2200" b="1" dirty="0" err="1">
                <a:latin typeface="Comic Sans MS" pitchFamily="66" charset="0"/>
              </a:rPr>
              <a:t>Hermia</a:t>
            </a:r>
            <a:r>
              <a:rPr lang="en-GB" sz="2200" dirty="0">
                <a:latin typeface="Comic Sans MS" pitchFamily="66" charset="0"/>
              </a:rPr>
              <a:t>.</a:t>
            </a:r>
            <a:endParaRPr lang="en-GB" dirty="0"/>
          </a:p>
        </p:txBody>
      </p:sp>
      <p:sp>
        <p:nvSpPr>
          <p:cNvPr id="9" name="TextBox 8">
            <a:extLst>
              <a:ext uri="{FF2B5EF4-FFF2-40B4-BE49-F238E27FC236}">
                <a16:creationId xmlns="" xmlns:a16="http://schemas.microsoft.com/office/drawing/2014/main" id="{C8479FC3-F32C-4A0A-9E23-CD71BAE6957E}"/>
              </a:ext>
            </a:extLst>
          </p:cNvPr>
          <p:cNvSpPr txBox="1"/>
          <p:nvPr/>
        </p:nvSpPr>
        <p:spPr>
          <a:xfrm rot="16200000">
            <a:off x="-3075058" y="30683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Context</a:t>
            </a:r>
          </a:p>
        </p:txBody>
      </p:sp>
    </p:spTree>
    <p:extLst>
      <p:ext uri="{BB962C8B-B14F-4D97-AF65-F5344CB8AC3E}">
        <p14:creationId xmlns:p14="http://schemas.microsoft.com/office/powerpoint/2010/main" val="1189207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p:cNvPicPr>
            <a:picLocks noChangeAspect="1"/>
          </p:cNvPicPr>
          <p:nvPr/>
        </p:nvPicPr>
        <p:blipFill>
          <a:blip r:embed="rId2"/>
          <a:srcRect t="7532"/>
          <a:stretch>
            <a:fillRect/>
          </a:stretch>
        </p:blipFill>
        <p:spPr bwMode="auto">
          <a:xfrm>
            <a:off x="953589" y="1316038"/>
            <a:ext cx="7498261" cy="4808537"/>
          </a:xfrm>
          <a:prstGeom prst="rect">
            <a:avLst/>
          </a:prstGeom>
          <a:noFill/>
          <a:ln w="9525">
            <a:noFill/>
            <a:miter lim="800000"/>
            <a:headEnd/>
            <a:tailEnd/>
          </a:ln>
        </p:spPr>
      </p:pic>
      <p:pic>
        <p:nvPicPr>
          <p:cNvPr id="13" name="Picture 12"/>
          <p:cNvPicPr>
            <a:picLocks noChangeAspect="1"/>
          </p:cNvPicPr>
          <p:nvPr/>
        </p:nvPicPr>
        <p:blipFill>
          <a:blip r:embed="rId3"/>
          <a:srcRect/>
          <a:stretch>
            <a:fillRect/>
          </a:stretch>
        </p:blipFill>
        <p:spPr bwMode="auto">
          <a:xfrm>
            <a:off x="5897608" y="1688012"/>
            <a:ext cx="1730375" cy="4287838"/>
          </a:xfrm>
          <a:prstGeom prst="rect">
            <a:avLst/>
          </a:prstGeom>
          <a:noFill/>
          <a:ln w="9525">
            <a:noFill/>
            <a:miter lim="800000"/>
            <a:headEnd/>
            <a:tailEnd/>
          </a:ln>
        </p:spPr>
      </p:pic>
      <p:sp>
        <p:nvSpPr>
          <p:cNvPr id="9220" name="Rectangle 8"/>
          <p:cNvSpPr>
            <a:spLocks noChangeArrowheads="1"/>
          </p:cNvSpPr>
          <p:nvPr/>
        </p:nvSpPr>
        <p:spPr bwMode="auto">
          <a:xfrm>
            <a:off x="684213" y="544513"/>
            <a:ext cx="7775575" cy="771525"/>
          </a:xfrm>
          <a:prstGeom prst="rect">
            <a:avLst/>
          </a:prstGeom>
          <a:noFill/>
          <a:ln w="9525">
            <a:noFill/>
            <a:miter lim="800000"/>
            <a:headEnd/>
            <a:tailEnd/>
          </a:ln>
        </p:spPr>
        <p:txBody>
          <a:bodyPr lIns="0" tIns="108000" rIns="0" bIns="108000">
            <a:spAutoFit/>
          </a:bodyPr>
          <a:lstStyle/>
          <a:p>
            <a:pPr algn="ctr" eaLnBrk="1" hangingPunct="1"/>
            <a:r>
              <a:rPr lang="en-GB" altLang="en-US" sz="3600">
                <a:solidFill>
                  <a:srgbClr val="00B0F0"/>
                </a:solidFill>
                <a:latin typeface="Twinkl SemiBold" pitchFamily="2" charset="0"/>
                <a:ea typeface="Clear Sans Light" pitchFamily="34" charset="0"/>
                <a:cs typeface="Clear Sans Light" pitchFamily="34" charset="0"/>
              </a:rPr>
              <a:t>Athens</a:t>
            </a:r>
          </a:p>
        </p:txBody>
      </p:sp>
      <p:sp>
        <p:nvSpPr>
          <p:cNvPr id="11" name="Rectangle 10"/>
          <p:cNvSpPr/>
          <p:nvPr/>
        </p:nvSpPr>
        <p:spPr>
          <a:xfrm>
            <a:off x="684213" y="5284788"/>
            <a:ext cx="7775575" cy="8397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432000" anchor="ctr"/>
          <a:lstStyle/>
          <a:p>
            <a:pPr algn="ctr">
              <a:defRPr/>
            </a:pPr>
            <a:r>
              <a:rPr lang="en-GB" sz="1600" dirty="0"/>
              <a:t>Inside the palace, important meetings are taking place in preparation for the wedding.</a:t>
            </a:r>
          </a:p>
        </p:txBody>
      </p:sp>
      <p:sp>
        <p:nvSpPr>
          <p:cNvPr id="16" name="Rectangle 15"/>
          <p:cNvSpPr/>
          <p:nvPr/>
        </p:nvSpPr>
        <p:spPr>
          <a:xfrm>
            <a:off x="684213" y="5284788"/>
            <a:ext cx="7775575" cy="8397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432000" anchor="ctr"/>
          <a:lstStyle/>
          <a:p>
            <a:pPr algn="ctr">
              <a:defRPr/>
            </a:pPr>
            <a:r>
              <a:rPr lang="en-GB" sz="1600" dirty="0"/>
              <a:t>In the middle of a royal meeting, a good friend of Duke Theseus bursts in, ‘full of vexation’! His name is </a:t>
            </a:r>
            <a:r>
              <a:rPr lang="en-GB" sz="1600" dirty="0" err="1"/>
              <a:t>Egeus</a:t>
            </a:r>
            <a:r>
              <a:rPr lang="en-GB" sz="1600" dirty="0"/>
              <a:t>.</a:t>
            </a:r>
          </a:p>
        </p:txBody>
      </p:sp>
      <p:pic>
        <p:nvPicPr>
          <p:cNvPr id="19" name="Picture 18"/>
          <p:cNvPicPr>
            <a:picLocks noChangeAspect="1"/>
          </p:cNvPicPr>
          <p:nvPr/>
        </p:nvPicPr>
        <p:blipFill>
          <a:blip r:embed="rId4"/>
          <a:srcRect/>
          <a:stretch>
            <a:fillRect/>
          </a:stretch>
        </p:blipFill>
        <p:spPr bwMode="auto">
          <a:xfrm>
            <a:off x="3541713" y="1927225"/>
            <a:ext cx="1214437" cy="4087813"/>
          </a:xfrm>
          <a:prstGeom prst="rect">
            <a:avLst/>
          </a:prstGeom>
          <a:noFill/>
          <a:ln w="9525">
            <a:noFill/>
            <a:miter lim="800000"/>
            <a:headEnd/>
            <a:tailEnd/>
          </a:ln>
        </p:spPr>
      </p:pic>
      <p:pic>
        <p:nvPicPr>
          <p:cNvPr id="21" name="Picture 20"/>
          <p:cNvPicPr>
            <a:picLocks noChangeAspect="1"/>
          </p:cNvPicPr>
          <p:nvPr/>
        </p:nvPicPr>
        <p:blipFill>
          <a:blip r:embed="rId5"/>
          <a:srcRect/>
          <a:stretch>
            <a:fillRect/>
          </a:stretch>
        </p:blipFill>
        <p:spPr bwMode="auto">
          <a:xfrm>
            <a:off x="1309688" y="1628775"/>
            <a:ext cx="1606550" cy="4386263"/>
          </a:xfrm>
          <a:prstGeom prst="rect">
            <a:avLst/>
          </a:prstGeom>
          <a:noFill/>
          <a:ln w="9525">
            <a:noFill/>
            <a:miter lim="800000"/>
            <a:headEnd/>
            <a:tailEnd/>
          </a:ln>
        </p:spPr>
      </p:pic>
      <p:sp>
        <p:nvSpPr>
          <p:cNvPr id="18" name="Rectangle 17"/>
          <p:cNvSpPr/>
          <p:nvPr/>
        </p:nvSpPr>
        <p:spPr>
          <a:xfrm>
            <a:off x="684213" y="5284788"/>
            <a:ext cx="7775575" cy="8397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432000" anchor="ctr"/>
          <a:lstStyle/>
          <a:p>
            <a:pPr algn="ctr">
              <a:defRPr/>
            </a:pPr>
            <a:r>
              <a:rPr lang="en-GB" sz="1600" dirty="0"/>
              <a:t>Their disagreement is over a young man who Hermia is in love with.  </a:t>
            </a:r>
          </a:p>
          <a:p>
            <a:pPr algn="ctr">
              <a:defRPr/>
            </a:pPr>
            <a:r>
              <a:rPr lang="en-GB" sz="1600" dirty="0"/>
              <a:t>His name is Lysander and he is very romantic, constantly bestowing gifts upon his beloved Hermia.</a:t>
            </a:r>
          </a:p>
        </p:txBody>
      </p:sp>
      <p:sp>
        <p:nvSpPr>
          <p:cNvPr id="23" name="Rectangle 22"/>
          <p:cNvSpPr/>
          <p:nvPr/>
        </p:nvSpPr>
        <p:spPr>
          <a:xfrm>
            <a:off x="676275" y="5284788"/>
            <a:ext cx="7775575" cy="8397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432000" anchor="ctr"/>
          <a:lstStyle/>
          <a:p>
            <a:pPr algn="ctr">
              <a:defRPr/>
            </a:pPr>
            <a:r>
              <a:rPr lang="en-GB" sz="1600" dirty="0" err="1"/>
              <a:t>Egeus</a:t>
            </a:r>
            <a:r>
              <a:rPr lang="en-GB" sz="1600" dirty="0"/>
              <a:t> has brought his daughter Hermia to the meeting. </a:t>
            </a:r>
          </a:p>
          <a:p>
            <a:pPr algn="ctr">
              <a:defRPr/>
            </a:pPr>
            <a:r>
              <a:rPr lang="en-GB" sz="1600" dirty="0"/>
              <a:t>They have been having a heated argument. Hermia is a sweet, beautiful girl, but she can also be extremely stubborn.</a:t>
            </a:r>
          </a:p>
        </p:txBody>
      </p:sp>
      <p:sp>
        <p:nvSpPr>
          <p:cNvPr id="12" name="TextBox 11">
            <a:extLst>
              <a:ext uri="{FF2B5EF4-FFF2-40B4-BE49-F238E27FC236}">
                <a16:creationId xmlns="" xmlns:a16="http://schemas.microsoft.com/office/drawing/2014/main" id="{9395ECB0-DF30-4B19-B445-A1D87BD39CC9}"/>
              </a:ext>
            </a:extLst>
          </p:cNvPr>
          <p:cNvSpPr txBox="1"/>
          <p:nvPr/>
        </p:nvSpPr>
        <p:spPr>
          <a:xfrm rot="16200000">
            <a:off x="-3075058"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dirty="0" smtClean="0">
                <a:solidFill>
                  <a:prstClr val="black"/>
                </a:solidFill>
                <a:latin typeface="Century Gothic"/>
                <a:cs typeface="Century Gothic"/>
              </a:rPr>
              <a:t>Checking understanding</a:t>
            </a:r>
            <a:endParaRPr kumimoji="0" lang="en-US" sz="4000" b="1" i="0" u="none" strike="noStrike" kern="0" cap="none" spc="0" normalizeH="0" baseline="0" noProof="0" dirty="0">
              <a:ln>
                <a:noFill/>
              </a:ln>
              <a:solidFill>
                <a:prstClr val="black"/>
              </a:solidFill>
              <a:effectLst/>
              <a:uLnTx/>
              <a:uFillTx/>
              <a:latin typeface="Century Gothic"/>
              <a:cs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2" fill="hold" grpId="1" nodeType="click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1+ppt_w/2"/>
                                          </p:val>
                                        </p:tav>
                                      </p:tavLst>
                                    </p:anim>
                                    <p:anim calcmode="lin" valueType="num">
                                      <p:cBhvr additive="base">
                                        <p:cTn id="13" dur="500"/>
                                        <p:tgtEl>
                                          <p:spTgt spid="11"/>
                                        </p:tgtEl>
                                        <p:attrNameLst>
                                          <p:attrName>ppt_y</p:attrName>
                                        </p:attrNameLst>
                                      </p:cBhvr>
                                      <p:tavLst>
                                        <p:tav tm="0">
                                          <p:val>
                                            <p:strVal val="ppt_y"/>
                                          </p:val>
                                        </p:tav>
                                        <p:tav tm="100000">
                                          <p:val>
                                            <p:strVal val="ppt_y"/>
                                          </p:val>
                                        </p:tav>
                                      </p:tavLst>
                                    </p:anim>
                                    <p:set>
                                      <p:cBhvr>
                                        <p:cTn id="14" dur="1" fill="hold">
                                          <p:stCondLst>
                                            <p:cond delay="499"/>
                                          </p:stCondLst>
                                        </p:cTn>
                                        <p:tgtEl>
                                          <p:spTgt spid="11"/>
                                        </p:tgtEl>
                                        <p:attrNameLst>
                                          <p:attrName>style.visibility</p:attrName>
                                        </p:attrNameLst>
                                      </p:cBhvr>
                                      <p:to>
                                        <p:strVal val="hidden"/>
                                      </p:to>
                                    </p:set>
                                  </p:childTnLst>
                                </p:cTn>
                              </p:par>
                              <p:par>
                                <p:cTn id="15" presetID="2" presetClass="entr" presetSubtype="8"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xit" presetSubtype="2" fill="hold" grpId="1" nodeType="clickEffect">
                                  <p:stCondLst>
                                    <p:cond delay="0"/>
                                  </p:stCondLst>
                                  <p:childTnLst>
                                    <p:anim calcmode="lin" valueType="num">
                                      <p:cBhvr additive="base">
                                        <p:cTn id="26" dur="500"/>
                                        <p:tgtEl>
                                          <p:spTgt spid="16"/>
                                        </p:tgtEl>
                                        <p:attrNameLst>
                                          <p:attrName>ppt_x</p:attrName>
                                        </p:attrNameLst>
                                      </p:cBhvr>
                                      <p:tavLst>
                                        <p:tav tm="0">
                                          <p:val>
                                            <p:strVal val="ppt_x"/>
                                          </p:val>
                                        </p:tav>
                                        <p:tav tm="100000">
                                          <p:val>
                                            <p:strVal val="1+ppt_w/2"/>
                                          </p:val>
                                        </p:tav>
                                      </p:tavLst>
                                    </p:anim>
                                    <p:anim calcmode="lin" valueType="num">
                                      <p:cBhvr additive="base">
                                        <p:cTn id="27" dur="500"/>
                                        <p:tgtEl>
                                          <p:spTgt spid="16"/>
                                        </p:tgtEl>
                                        <p:attrNameLst>
                                          <p:attrName>ppt_y</p:attrName>
                                        </p:attrNameLst>
                                      </p:cBhvr>
                                      <p:tavLst>
                                        <p:tav tm="0">
                                          <p:val>
                                            <p:strVal val="ppt_y"/>
                                          </p:val>
                                        </p:tav>
                                        <p:tav tm="100000">
                                          <p:val>
                                            <p:strVal val="ppt_y"/>
                                          </p:val>
                                        </p:tav>
                                      </p:tavLst>
                                    </p:anim>
                                    <p:set>
                                      <p:cBhvr>
                                        <p:cTn id="28" dur="1" fill="hold">
                                          <p:stCondLst>
                                            <p:cond delay="499"/>
                                          </p:stCondLst>
                                        </p:cTn>
                                        <p:tgtEl>
                                          <p:spTgt spid="16"/>
                                        </p:tgtEl>
                                        <p:attrNameLst>
                                          <p:attrName>style.visibility</p:attrName>
                                        </p:attrNameLst>
                                      </p:cBhvr>
                                      <p:to>
                                        <p:strVal val="hidden"/>
                                      </p:to>
                                    </p:set>
                                  </p:childTnLst>
                                </p:cTn>
                              </p:par>
                              <p:par>
                                <p:cTn id="29" presetID="2" presetClass="entr" presetSubtype="8"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0-#ppt_w/2"/>
                                          </p:val>
                                        </p:tav>
                                        <p:tav tm="100000">
                                          <p:val>
                                            <p:strVal val="#ppt_x"/>
                                          </p:val>
                                        </p:tav>
                                      </p:tavLst>
                                    </p:anim>
                                    <p:anim calcmode="lin" valueType="num">
                                      <p:cBhvr additive="base">
                                        <p:cTn id="4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xit" presetSubtype="2" fill="hold" grpId="1" nodeType="clickEffect">
                                  <p:stCondLst>
                                    <p:cond delay="0"/>
                                  </p:stCondLst>
                                  <p:childTnLst>
                                    <p:anim calcmode="lin" valueType="num">
                                      <p:cBhvr additive="base">
                                        <p:cTn id="46" dur="500"/>
                                        <p:tgtEl>
                                          <p:spTgt spid="18"/>
                                        </p:tgtEl>
                                        <p:attrNameLst>
                                          <p:attrName>ppt_x</p:attrName>
                                        </p:attrNameLst>
                                      </p:cBhvr>
                                      <p:tavLst>
                                        <p:tav tm="0">
                                          <p:val>
                                            <p:strVal val="ppt_x"/>
                                          </p:val>
                                        </p:tav>
                                        <p:tav tm="100000">
                                          <p:val>
                                            <p:strVal val="1+ppt_w/2"/>
                                          </p:val>
                                        </p:tav>
                                      </p:tavLst>
                                    </p:anim>
                                    <p:anim calcmode="lin" valueType="num">
                                      <p:cBhvr additive="base">
                                        <p:cTn id="47" dur="500"/>
                                        <p:tgtEl>
                                          <p:spTgt spid="18"/>
                                        </p:tgtEl>
                                        <p:attrNameLst>
                                          <p:attrName>ppt_y</p:attrName>
                                        </p:attrNameLst>
                                      </p:cBhvr>
                                      <p:tavLst>
                                        <p:tav tm="0">
                                          <p:val>
                                            <p:strVal val="ppt_y"/>
                                          </p:val>
                                        </p:tav>
                                        <p:tav tm="100000">
                                          <p:val>
                                            <p:strVal val="ppt_y"/>
                                          </p:val>
                                        </p:tav>
                                      </p:tavLst>
                                    </p:anim>
                                    <p:set>
                                      <p:cBhvr>
                                        <p:cTn id="48" dur="1" fill="hold">
                                          <p:stCondLst>
                                            <p:cond delay="499"/>
                                          </p:stCondLst>
                                        </p:cTn>
                                        <p:tgtEl>
                                          <p:spTgt spid="18"/>
                                        </p:tgtEl>
                                        <p:attrNameLst>
                                          <p:attrName>style.visibility</p:attrName>
                                        </p:attrNameLst>
                                      </p:cBhvr>
                                      <p:to>
                                        <p:strVal val="hidden"/>
                                      </p:to>
                                    </p:set>
                                  </p:childTnLst>
                                </p:cTn>
                              </p:par>
                              <p:par>
                                <p:cTn id="49" presetID="2" presetClass="entr" presetSubtype="8"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0-#ppt_w/2"/>
                                          </p:val>
                                        </p:tav>
                                        <p:tav tm="100000">
                                          <p:val>
                                            <p:strVal val="#ppt_x"/>
                                          </p:val>
                                        </p:tav>
                                      </p:tavLst>
                                    </p:anim>
                                    <p:anim calcmode="lin" valueType="num">
                                      <p:cBhvr additive="base">
                                        <p:cTn id="5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6" grpId="0" animBg="1"/>
      <p:bldP spid="16" grpId="1" animBg="1"/>
      <p:bldP spid="18" grpId="0" animBg="1"/>
      <p:bldP spid="18" grpId="1"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rcRect/>
          <a:stretch>
            <a:fillRect/>
          </a:stretch>
        </p:blipFill>
        <p:spPr bwMode="auto">
          <a:xfrm>
            <a:off x="2664823" y="1265283"/>
            <a:ext cx="669925" cy="2298385"/>
          </a:xfrm>
          <a:prstGeom prst="rect">
            <a:avLst/>
          </a:prstGeom>
          <a:noFill/>
          <a:ln w="9525">
            <a:noFill/>
            <a:miter lim="800000"/>
            <a:headEnd/>
            <a:tailEnd/>
          </a:ln>
        </p:spPr>
      </p:pic>
      <p:pic>
        <p:nvPicPr>
          <p:cNvPr id="10243" name="Picture 12"/>
          <p:cNvPicPr>
            <a:picLocks noChangeAspect="1"/>
          </p:cNvPicPr>
          <p:nvPr/>
        </p:nvPicPr>
        <p:blipFill>
          <a:blip r:embed="rId3" cstate="print"/>
          <a:srcRect/>
          <a:stretch>
            <a:fillRect/>
          </a:stretch>
        </p:blipFill>
        <p:spPr bwMode="auto">
          <a:xfrm>
            <a:off x="7276011" y="682172"/>
            <a:ext cx="1170215" cy="2899772"/>
          </a:xfrm>
          <a:prstGeom prst="rect">
            <a:avLst/>
          </a:prstGeom>
          <a:noFill/>
          <a:ln w="9525">
            <a:noFill/>
            <a:miter lim="800000"/>
            <a:headEnd/>
            <a:tailEnd/>
          </a:ln>
        </p:spPr>
      </p:pic>
      <p:sp>
        <p:nvSpPr>
          <p:cNvPr id="10244" name="Rectangle 8"/>
          <p:cNvSpPr>
            <a:spLocks noChangeArrowheads="1"/>
          </p:cNvSpPr>
          <p:nvPr/>
        </p:nvSpPr>
        <p:spPr bwMode="auto">
          <a:xfrm>
            <a:off x="684213" y="544513"/>
            <a:ext cx="7775575" cy="771525"/>
          </a:xfrm>
          <a:prstGeom prst="rect">
            <a:avLst/>
          </a:prstGeom>
          <a:noFill/>
          <a:ln w="9525">
            <a:noFill/>
            <a:miter lim="800000"/>
            <a:headEnd/>
            <a:tailEnd/>
          </a:ln>
        </p:spPr>
        <p:txBody>
          <a:bodyPr lIns="0" tIns="108000" rIns="0" bIns="108000">
            <a:spAutoFit/>
          </a:bodyPr>
          <a:lstStyle/>
          <a:p>
            <a:pPr algn="ctr" eaLnBrk="1" hangingPunct="1"/>
            <a:r>
              <a:rPr lang="en-GB" altLang="en-US" sz="3600">
                <a:solidFill>
                  <a:srgbClr val="00B0F0"/>
                </a:solidFill>
                <a:latin typeface="Twinkl SemiBold" pitchFamily="2" charset="0"/>
                <a:ea typeface="Clear Sans Light" pitchFamily="34" charset="0"/>
                <a:cs typeface="Clear Sans Light" pitchFamily="34" charset="0"/>
              </a:rPr>
              <a:t>What’s the Problem?</a:t>
            </a:r>
          </a:p>
        </p:txBody>
      </p:sp>
      <p:pic>
        <p:nvPicPr>
          <p:cNvPr id="10245" name="Picture 18"/>
          <p:cNvPicPr>
            <a:picLocks noChangeAspect="1"/>
          </p:cNvPicPr>
          <p:nvPr/>
        </p:nvPicPr>
        <p:blipFill>
          <a:blip r:embed="rId4" cstate="print"/>
          <a:srcRect/>
          <a:stretch>
            <a:fillRect/>
          </a:stretch>
        </p:blipFill>
        <p:spPr bwMode="auto">
          <a:xfrm>
            <a:off x="5682601" y="1169578"/>
            <a:ext cx="793491" cy="2670901"/>
          </a:xfrm>
          <a:prstGeom prst="rect">
            <a:avLst/>
          </a:prstGeom>
          <a:noFill/>
          <a:ln w="9525">
            <a:noFill/>
            <a:miter lim="800000"/>
            <a:headEnd/>
            <a:tailEnd/>
          </a:ln>
        </p:spPr>
      </p:pic>
      <p:pic>
        <p:nvPicPr>
          <p:cNvPr id="10246" name="Picture 20"/>
          <p:cNvPicPr>
            <a:picLocks noChangeAspect="1"/>
          </p:cNvPicPr>
          <p:nvPr/>
        </p:nvPicPr>
        <p:blipFill>
          <a:blip r:embed="rId5" cstate="print"/>
          <a:srcRect/>
          <a:stretch>
            <a:fillRect/>
          </a:stretch>
        </p:blipFill>
        <p:spPr bwMode="auto">
          <a:xfrm>
            <a:off x="4075611" y="1145450"/>
            <a:ext cx="899386" cy="2453114"/>
          </a:xfrm>
          <a:prstGeom prst="rect">
            <a:avLst/>
          </a:prstGeom>
          <a:noFill/>
          <a:ln w="9525">
            <a:noFill/>
            <a:miter lim="800000"/>
            <a:headEnd/>
            <a:tailEnd/>
          </a:ln>
        </p:spPr>
      </p:pic>
      <p:sp>
        <p:nvSpPr>
          <p:cNvPr id="11" name="Rectangle 10"/>
          <p:cNvSpPr/>
          <p:nvPr/>
        </p:nvSpPr>
        <p:spPr>
          <a:xfrm>
            <a:off x="854030" y="5493794"/>
            <a:ext cx="7775575" cy="8397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432000" anchor="ctr"/>
          <a:lstStyle/>
          <a:p>
            <a:pPr algn="ctr">
              <a:defRPr/>
            </a:pPr>
            <a:r>
              <a:rPr lang="en-GB" sz="1600" dirty="0"/>
              <a:t>In ancient Athens, the law states that a father owns his daughter, and that she should do whatever he dictates!</a:t>
            </a:r>
          </a:p>
        </p:txBody>
      </p:sp>
      <p:sp>
        <p:nvSpPr>
          <p:cNvPr id="12" name="Rectangle 11"/>
          <p:cNvSpPr/>
          <p:nvPr/>
        </p:nvSpPr>
        <p:spPr>
          <a:xfrm>
            <a:off x="770710" y="2547258"/>
            <a:ext cx="7811588" cy="167204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432000" anchor="ctr"/>
          <a:lstStyle/>
          <a:p>
            <a:pPr algn="ctr">
              <a:defRPr/>
            </a:pPr>
            <a:r>
              <a:rPr lang="en-GB" sz="1600" dirty="0" err="1"/>
              <a:t>Egeus</a:t>
            </a:r>
            <a:r>
              <a:rPr lang="en-GB" sz="1600" dirty="0"/>
              <a:t> has in mind for Hermia another man, named Demetrius. Though Demetrius is a jolly nice chap who also dotes on Hermia, she is firmly in love with Lysander. However, since the law is on </a:t>
            </a:r>
            <a:r>
              <a:rPr lang="en-GB" sz="1600" dirty="0" err="1"/>
              <a:t>Egeus</a:t>
            </a:r>
            <a:r>
              <a:rPr lang="en-GB" sz="1600" dirty="0"/>
              <a:t>’ side, he has brought her before the Duke so that he may decide what becomes of these lovers.</a:t>
            </a:r>
          </a:p>
        </p:txBody>
      </p:sp>
      <p:sp>
        <p:nvSpPr>
          <p:cNvPr id="14" name="Rectangle 13"/>
          <p:cNvSpPr/>
          <p:nvPr/>
        </p:nvSpPr>
        <p:spPr>
          <a:xfrm>
            <a:off x="723401" y="4435702"/>
            <a:ext cx="7775575" cy="8397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432000" anchor="ctr"/>
          <a:lstStyle/>
          <a:p>
            <a:pPr algn="ctr">
              <a:defRPr/>
            </a:pPr>
            <a:r>
              <a:rPr lang="en-GB" sz="1600" dirty="0"/>
              <a:t>There is one further complication…  Hermia’s best friend is Helena. They have grown up together and share all their secrets. </a:t>
            </a:r>
          </a:p>
        </p:txBody>
      </p:sp>
      <p:pic>
        <p:nvPicPr>
          <p:cNvPr id="7" name="Picture 6"/>
          <p:cNvPicPr>
            <a:picLocks noChangeAspect="1"/>
          </p:cNvPicPr>
          <p:nvPr/>
        </p:nvPicPr>
        <p:blipFill>
          <a:blip r:embed="rId6"/>
          <a:srcRect l="32645" t="14844" r="58774" b="77864"/>
          <a:stretch>
            <a:fillRect/>
          </a:stretch>
        </p:blipFill>
        <p:spPr bwMode="auto">
          <a:xfrm>
            <a:off x="881879" y="644434"/>
            <a:ext cx="396875" cy="500063"/>
          </a:xfrm>
          <a:prstGeom prst="rect">
            <a:avLst/>
          </a:prstGeom>
          <a:noFill/>
          <a:ln w="9525">
            <a:noFill/>
            <a:miter lim="800000"/>
            <a:headEnd/>
            <a:tailEnd/>
          </a:ln>
        </p:spPr>
      </p:pic>
      <p:pic>
        <p:nvPicPr>
          <p:cNvPr id="15" name="Picture 14"/>
          <p:cNvPicPr>
            <a:picLocks noChangeAspect="1"/>
          </p:cNvPicPr>
          <p:nvPr/>
        </p:nvPicPr>
        <p:blipFill>
          <a:blip r:embed="rId7" cstate="print"/>
          <a:srcRect/>
          <a:stretch>
            <a:fillRect/>
          </a:stretch>
        </p:blipFill>
        <p:spPr bwMode="auto">
          <a:xfrm>
            <a:off x="901337" y="682533"/>
            <a:ext cx="973591" cy="2178951"/>
          </a:xfrm>
          <a:prstGeom prst="rect">
            <a:avLst/>
          </a:prstGeom>
          <a:noFill/>
          <a:ln w="9525">
            <a:noFill/>
            <a:miter lim="800000"/>
            <a:headEnd/>
            <a:tailEnd/>
          </a:ln>
        </p:spPr>
      </p:pic>
      <p:sp>
        <p:nvSpPr>
          <p:cNvPr id="13" name="TextBox 12">
            <a:extLst>
              <a:ext uri="{FF2B5EF4-FFF2-40B4-BE49-F238E27FC236}">
                <a16:creationId xmlns="" xmlns:a16="http://schemas.microsoft.com/office/drawing/2014/main" id="{9395ECB0-DF30-4B19-B445-A1D87BD39CC9}"/>
              </a:ext>
            </a:extLst>
          </p:cNvPr>
          <p:cNvSpPr txBox="1"/>
          <p:nvPr/>
        </p:nvSpPr>
        <p:spPr>
          <a:xfrm rot="16200000">
            <a:off x="-3075058"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dirty="0" smtClean="0">
                <a:solidFill>
                  <a:prstClr val="black"/>
                </a:solidFill>
                <a:latin typeface="Century Gothic"/>
                <a:cs typeface="Century Gothic"/>
              </a:rPr>
              <a:t>Checking understanding</a:t>
            </a:r>
            <a:endParaRPr kumimoji="0" lang="en-US" sz="4000" b="1" i="0" u="none" strike="noStrike" kern="0" cap="none" spc="0" normalizeH="0" baseline="0" noProof="0" dirty="0">
              <a:ln>
                <a:noFill/>
              </a:ln>
              <a:solidFill>
                <a:prstClr val="black"/>
              </a:solidFill>
              <a:effectLst/>
              <a:uLnTx/>
              <a:uFillTx/>
              <a:latin typeface="Century Gothic"/>
              <a:cs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2" fill="hold" grpId="1" nodeType="click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1+ppt_w/2"/>
                                          </p:val>
                                        </p:tav>
                                      </p:tavLst>
                                    </p:anim>
                                    <p:anim calcmode="lin" valueType="num">
                                      <p:cBhvr additive="base">
                                        <p:cTn id="13" dur="500"/>
                                        <p:tgtEl>
                                          <p:spTgt spid="11"/>
                                        </p:tgtEl>
                                        <p:attrNameLst>
                                          <p:attrName>ppt_y</p:attrName>
                                        </p:attrNameLst>
                                      </p:cBhvr>
                                      <p:tavLst>
                                        <p:tav tm="0">
                                          <p:val>
                                            <p:strVal val="ppt_y"/>
                                          </p:val>
                                        </p:tav>
                                        <p:tav tm="100000">
                                          <p:val>
                                            <p:strVal val="ppt_y"/>
                                          </p:val>
                                        </p:tav>
                                      </p:tavLst>
                                    </p:anim>
                                    <p:set>
                                      <p:cBhvr>
                                        <p:cTn id="14" dur="1" fill="hold">
                                          <p:stCondLst>
                                            <p:cond delay="499"/>
                                          </p:stCondLst>
                                        </p:cTn>
                                        <p:tgtEl>
                                          <p:spTgt spid="11"/>
                                        </p:tgtEl>
                                        <p:attrNameLst>
                                          <p:attrName>style.visibility</p:attrName>
                                        </p:attrNameLst>
                                      </p:cBhvr>
                                      <p:to>
                                        <p:strVal val="hidden"/>
                                      </p:to>
                                    </p:set>
                                  </p:childTnLst>
                                </p:cTn>
                              </p:par>
                              <p:par>
                                <p:cTn id="15" presetID="2" presetClass="entr" presetSubtype="8"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2" fill="hold" grpId="1" nodeType="clickEffect">
                                  <p:stCondLst>
                                    <p:cond delay="0"/>
                                  </p:stCondLst>
                                  <p:childTnLst>
                                    <p:anim calcmode="lin" valueType="num">
                                      <p:cBhvr additive="base">
                                        <p:cTn id="22" dur="500"/>
                                        <p:tgtEl>
                                          <p:spTgt spid="12"/>
                                        </p:tgtEl>
                                        <p:attrNameLst>
                                          <p:attrName>ppt_x</p:attrName>
                                        </p:attrNameLst>
                                      </p:cBhvr>
                                      <p:tavLst>
                                        <p:tav tm="0">
                                          <p:val>
                                            <p:strVal val="ppt_x"/>
                                          </p:val>
                                        </p:tav>
                                        <p:tav tm="100000">
                                          <p:val>
                                            <p:strVal val="1+ppt_w/2"/>
                                          </p:val>
                                        </p:tav>
                                      </p:tavLst>
                                    </p:anim>
                                    <p:anim calcmode="lin" valueType="num">
                                      <p:cBhvr additive="base">
                                        <p:cTn id="23" dur="500"/>
                                        <p:tgtEl>
                                          <p:spTgt spid="12"/>
                                        </p:tgtEl>
                                        <p:attrNameLst>
                                          <p:attrName>ppt_y</p:attrName>
                                        </p:attrNameLst>
                                      </p:cBhvr>
                                      <p:tavLst>
                                        <p:tav tm="0">
                                          <p:val>
                                            <p:strVal val="ppt_y"/>
                                          </p:val>
                                        </p:tav>
                                        <p:tav tm="100000">
                                          <p:val>
                                            <p:strVal val="ppt_y"/>
                                          </p:val>
                                        </p:tav>
                                      </p:tavLst>
                                    </p:anim>
                                    <p:set>
                                      <p:cBhvr>
                                        <p:cTn id="24" dur="1" fill="hold">
                                          <p:stCondLst>
                                            <p:cond delay="499"/>
                                          </p:stCondLst>
                                        </p:cTn>
                                        <p:tgtEl>
                                          <p:spTgt spid="12"/>
                                        </p:tgtEl>
                                        <p:attrNameLst>
                                          <p:attrName>style.visibility</p:attrName>
                                        </p:attrNameLst>
                                      </p:cBhvr>
                                      <p:to>
                                        <p:strVal val="hidden"/>
                                      </p:to>
                                    </p:set>
                                  </p:childTnLst>
                                </p:cTn>
                              </p:par>
                              <p:par>
                                <p:cTn id="25" presetID="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2" fill="hold" grpId="1" nodeType="clickEffect">
                                  <p:stCondLst>
                                    <p:cond delay="0"/>
                                  </p:stCondLst>
                                  <p:childTnLst>
                                    <p:anim calcmode="lin" valueType="num">
                                      <p:cBhvr additive="base">
                                        <p:cTn id="36" dur="500"/>
                                        <p:tgtEl>
                                          <p:spTgt spid="14"/>
                                        </p:tgtEl>
                                        <p:attrNameLst>
                                          <p:attrName>ppt_x</p:attrName>
                                        </p:attrNameLst>
                                      </p:cBhvr>
                                      <p:tavLst>
                                        <p:tav tm="0">
                                          <p:val>
                                            <p:strVal val="ppt_x"/>
                                          </p:val>
                                        </p:tav>
                                        <p:tav tm="100000">
                                          <p:val>
                                            <p:strVal val="1+ppt_w/2"/>
                                          </p:val>
                                        </p:tav>
                                      </p:tavLst>
                                    </p:anim>
                                    <p:anim calcmode="lin" valueType="num">
                                      <p:cBhvr additive="base">
                                        <p:cTn id="37" dur="500"/>
                                        <p:tgtEl>
                                          <p:spTgt spid="14"/>
                                        </p:tgtEl>
                                        <p:attrNameLst>
                                          <p:attrName>ppt_y</p:attrName>
                                        </p:attrNameLst>
                                      </p:cBhvr>
                                      <p:tavLst>
                                        <p:tav tm="0">
                                          <p:val>
                                            <p:strVal val="ppt_y"/>
                                          </p:val>
                                        </p:tav>
                                        <p:tav tm="100000">
                                          <p:val>
                                            <p:strVal val="ppt_y"/>
                                          </p:val>
                                        </p:tav>
                                      </p:tavLst>
                                    </p:anim>
                                    <p:set>
                                      <p:cBhvr>
                                        <p:cTn id="38" dur="1" fill="hold">
                                          <p:stCondLst>
                                            <p:cond delay="499"/>
                                          </p:stCondLst>
                                        </p:cTn>
                                        <p:tgtEl>
                                          <p:spTgt spid="14"/>
                                        </p:tgtEl>
                                        <p:attrNameLst>
                                          <p:attrName>style.visibility</p:attrName>
                                        </p:attrNameLst>
                                      </p:cBhvr>
                                      <p:to>
                                        <p:strVal val="hidden"/>
                                      </p:to>
                                    </p:se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2" presetClass="entr" presetSubtype="4"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4" grpId="0" animBg="1"/>
      <p:bldP spid="1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7973A89-D656-4852-AD11-E9D1C363FEF2}"/>
              </a:ext>
            </a:extLst>
          </p:cNvPr>
          <p:cNvSpPr/>
          <p:nvPr/>
        </p:nvSpPr>
        <p:spPr>
          <a:xfrm>
            <a:off x="1972491" y="477727"/>
            <a:ext cx="5408023" cy="6380273"/>
          </a:xfrm>
          <a:prstGeom prst="rect">
            <a:avLst/>
          </a:prstGeom>
        </p:spPr>
        <p:txBody>
          <a:bodyPr wrap="square">
            <a:spAutoFit/>
          </a:bodyPr>
          <a:lstStyle/>
          <a:p>
            <a:pPr>
              <a:lnSpc>
                <a:spcPct val="107000"/>
              </a:lnSpc>
              <a:spcAft>
                <a:spcPts val="0"/>
              </a:spcAft>
            </a:pPr>
            <a:r>
              <a:rPr lang="en-GB" sz="1400" b="1" dirty="0">
                <a:ea typeface="Times New Roman" panose="02020603050405020304" pitchFamily="18" charset="0"/>
                <a:cs typeface="Times New Roman" panose="02020603050405020304" pitchFamily="18" charset="0"/>
              </a:rPr>
              <a:t>THESEUS</a:t>
            </a:r>
            <a:r>
              <a:rPr lang="en-GB" sz="1400" dirty="0">
                <a:ea typeface="Times New Roman" panose="02020603050405020304" pitchFamily="18" charset="0"/>
                <a:cs typeface="Times New Roman" panose="02020603050405020304" pitchFamily="18" charset="0"/>
              </a:rPr>
              <a:t> </a:t>
            </a:r>
            <a:endParaRPr lang="en-GB" sz="1200" dirty="0">
              <a:ea typeface="Calibri" panose="020F0502020204030204" pitchFamily="34" charset="0"/>
              <a:cs typeface="Times New Roman" panose="02020603050405020304" pitchFamily="18" charset="0"/>
            </a:endParaRPr>
          </a:p>
          <a:p>
            <a:pPr>
              <a:lnSpc>
                <a:spcPct val="107000"/>
              </a:lnSpc>
              <a:spcAft>
                <a:spcPts val="500"/>
              </a:spcAft>
            </a:pPr>
            <a:r>
              <a:rPr lang="en-GB" sz="1400" dirty="0">
                <a:ea typeface="Times New Roman" panose="02020603050405020304" pitchFamily="18" charset="0"/>
                <a:cs typeface="Times New Roman" panose="02020603050405020304" pitchFamily="18" charset="0"/>
              </a:rPr>
              <a:t>Thanks, good Egeus: what's the news with thee?</a:t>
            </a:r>
            <a:endParaRPr lang="en-GB" sz="1200" dirty="0">
              <a:ea typeface="Calibri" panose="020F0502020204030204" pitchFamily="34" charset="0"/>
              <a:cs typeface="Times New Roman" panose="02020603050405020304" pitchFamily="18" charset="0"/>
            </a:endParaRPr>
          </a:p>
          <a:p>
            <a:pPr>
              <a:lnSpc>
                <a:spcPct val="107000"/>
              </a:lnSpc>
              <a:spcAft>
                <a:spcPts val="0"/>
              </a:spcAft>
            </a:pPr>
            <a:r>
              <a:rPr lang="en-GB" sz="1400" b="1" dirty="0">
                <a:ea typeface="Times New Roman" panose="02020603050405020304" pitchFamily="18" charset="0"/>
                <a:cs typeface="Times New Roman" panose="02020603050405020304" pitchFamily="18" charset="0"/>
              </a:rPr>
              <a:t>EGEUS</a:t>
            </a:r>
            <a:r>
              <a:rPr lang="en-GB" sz="1400" dirty="0">
                <a:ea typeface="Times New Roman" panose="02020603050405020304" pitchFamily="18" charset="0"/>
                <a:cs typeface="Times New Roman" panose="02020603050405020304" pitchFamily="18" charset="0"/>
              </a:rPr>
              <a:t> </a:t>
            </a:r>
            <a:endParaRPr lang="en-GB" sz="1200" dirty="0">
              <a:ea typeface="Calibri" panose="020F0502020204030204" pitchFamily="34" charset="0"/>
              <a:cs typeface="Times New Roman" panose="02020603050405020304" pitchFamily="18" charset="0"/>
            </a:endParaRPr>
          </a:p>
          <a:p>
            <a:pPr>
              <a:lnSpc>
                <a:spcPct val="107000"/>
              </a:lnSpc>
              <a:spcAft>
                <a:spcPts val="500"/>
              </a:spcAft>
            </a:pPr>
            <a:r>
              <a:rPr lang="en-GB" sz="1400" dirty="0">
                <a:ea typeface="Times New Roman" panose="02020603050405020304" pitchFamily="18" charset="0"/>
                <a:cs typeface="Times New Roman" panose="02020603050405020304" pitchFamily="18" charset="0"/>
              </a:rPr>
              <a:t>Full of vexation come I, with complaint</a:t>
            </a:r>
            <a:br>
              <a:rPr lang="en-GB" sz="1400" dirty="0">
                <a:ea typeface="Times New Roman" panose="02020603050405020304" pitchFamily="18" charset="0"/>
                <a:cs typeface="Times New Roman" panose="02020603050405020304" pitchFamily="18" charset="0"/>
              </a:rPr>
            </a:br>
            <a:r>
              <a:rPr lang="en-GB" sz="1400" dirty="0">
                <a:ea typeface="Times New Roman" panose="02020603050405020304" pitchFamily="18" charset="0"/>
                <a:cs typeface="Times New Roman" panose="02020603050405020304" pitchFamily="18" charset="0"/>
              </a:rPr>
              <a:t>Against my child, my daughter Hermia.</a:t>
            </a:r>
            <a:br>
              <a:rPr lang="en-GB" sz="1400" dirty="0">
                <a:ea typeface="Times New Roman" panose="02020603050405020304" pitchFamily="18" charset="0"/>
                <a:cs typeface="Times New Roman" panose="02020603050405020304" pitchFamily="18" charset="0"/>
              </a:rPr>
            </a:br>
            <a:r>
              <a:rPr lang="en-GB" sz="1400" dirty="0">
                <a:ea typeface="Times New Roman" panose="02020603050405020304" pitchFamily="18" charset="0"/>
                <a:cs typeface="Times New Roman" panose="02020603050405020304" pitchFamily="18" charset="0"/>
              </a:rPr>
              <a:t>Stand forth, Demetrius. My noble lord,</a:t>
            </a:r>
            <a:br>
              <a:rPr lang="en-GB" sz="1400" dirty="0">
                <a:ea typeface="Times New Roman" panose="02020603050405020304" pitchFamily="18" charset="0"/>
                <a:cs typeface="Times New Roman" panose="02020603050405020304" pitchFamily="18" charset="0"/>
              </a:rPr>
            </a:br>
            <a:r>
              <a:rPr lang="en-GB" sz="1400" dirty="0">
                <a:ea typeface="Times New Roman" panose="02020603050405020304" pitchFamily="18" charset="0"/>
                <a:cs typeface="Times New Roman" panose="02020603050405020304" pitchFamily="18" charset="0"/>
              </a:rPr>
              <a:t>This man hath my consent to marry her.</a:t>
            </a:r>
            <a:br>
              <a:rPr lang="en-GB" sz="1400" dirty="0">
                <a:ea typeface="Times New Roman" panose="02020603050405020304" pitchFamily="18" charset="0"/>
                <a:cs typeface="Times New Roman" panose="02020603050405020304" pitchFamily="18" charset="0"/>
              </a:rPr>
            </a:br>
            <a:r>
              <a:rPr lang="en-GB" sz="1400" dirty="0">
                <a:ea typeface="Times New Roman" panose="02020603050405020304" pitchFamily="18" charset="0"/>
                <a:cs typeface="Times New Roman" panose="02020603050405020304" pitchFamily="18" charset="0"/>
              </a:rPr>
              <a:t>Stand forth, Lysander: and my gracious duke,</a:t>
            </a:r>
            <a:br>
              <a:rPr lang="en-GB" sz="1400" dirty="0">
                <a:ea typeface="Times New Roman" panose="02020603050405020304" pitchFamily="18" charset="0"/>
                <a:cs typeface="Times New Roman" panose="02020603050405020304" pitchFamily="18" charset="0"/>
              </a:rPr>
            </a:br>
            <a:r>
              <a:rPr lang="en-GB" sz="1400" dirty="0">
                <a:ea typeface="Times New Roman" panose="02020603050405020304" pitchFamily="18" charset="0"/>
                <a:cs typeface="Times New Roman" panose="02020603050405020304" pitchFamily="18" charset="0"/>
              </a:rPr>
              <a:t>This man hath </a:t>
            </a:r>
            <a:r>
              <a:rPr lang="en-GB" sz="1400" dirty="0" err="1">
                <a:ea typeface="Times New Roman" panose="02020603050405020304" pitchFamily="18" charset="0"/>
                <a:cs typeface="Times New Roman" panose="02020603050405020304" pitchFamily="18" charset="0"/>
              </a:rPr>
              <a:t>bewitch'd</a:t>
            </a:r>
            <a:r>
              <a:rPr lang="en-GB" sz="1400" dirty="0">
                <a:ea typeface="Times New Roman" panose="02020603050405020304" pitchFamily="18" charset="0"/>
                <a:cs typeface="Times New Roman" panose="02020603050405020304" pitchFamily="18" charset="0"/>
              </a:rPr>
              <a:t> the bosom of my child;</a:t>
            </a:r>
            <a:br>
              <a:rPr lang="en-GB" sz="1400" dirty="0">
                <a:ea typeface="Times New Roman" panose="02020603050405020304" pitchFamily="18" charset="0"/>
                <a:cs typeface="Times New Roman" panose="02020603050405020304" pitchFamily="18" charset="0"/>
              </a:rPr>
            </a:br>
            <a:r>
              <a:rPr lang="en-GB" sz="1400" dirty="0">
                <a:ea typeface="Times New Roman" panose="02020603050405020304" pitchFamily="18" charset="0"/>
                <a:cs typeface="Times New Roman" panose="02020603050405020304" pitchFamily="18" charset="0"/>
              </a:rPr>
              <a:t>Thou, thou, Lysander, thou hast given her rhymes,</a:t>
            </a:r>
            <a:br>
              <a:rPr lang="en-GB" sz="1400" dirty="0">
                <a:ea typeface="Times New Roman" panose="02020603050405020304" pitchFamily="18" charset="0"/>
                <a:cs typeface="Times New Roman" panose="02020603050405020304" pitchFamily="18" charset="0"/>
              </a:rPr>
            </a:br>
            <a:r>
              <a:rPr lang="en-GB" sz="1400" dirty="0">
                <a:ea typeface="Times New Roman" panose="02020603050405020304" pitchFamily="18" charset="0"/>
                <a:cs typeface="Times New Roman" panose="02020603050405020304" pitchFamily="18" charset="0"/>
              </a:rPr>
              <a:t>And interchanged love-tokens with my child:</a:t>
            </a:r>
            <a:br>
              <a:rPr lang="en-GB" sz="1400" dirty="0">
                <a:ea typeface="Times New Roman" panose="02020603050405020304" pitchFamily="18" charset="0"/>
                <a:cs typeface="Times New Roman" panose="02020603050405020304" pitchFamily="18" charset="0"/>
              </a:rPr>
            </a:br>
            <a:r>
              <a:rPr lang="en-GB" sz="1400" dirty="0">
                <a:ea typeface="Times New Roman" panose="02020603050405020304" pitchFamily="18" charset="0"/>
                <a:cs typeface="Times New Roman" panose="02020603050405020304" pitchFamily="18" charset="0"/>
              </a:rPr>
              <a:t>Thou hast by moonlight at her window sung,</a:t>
            </a:r>
            <a:br>
              <a:rPr lang="en-GB" sz="1400" dirty="0">
                <a:ea typeface="Times New Roman" panose="02020603050405020304" pitchFamily="18" charset="0"/>
                <a:cs typeface="Times New Roman" panose="02020603050405020304" pitchFamily="18" charset="0"/>
              </a:rPr>
            </a:br>
            <a:r>
              <a:rPr lang="en-GB" sz="1400" dirty="0">
                <a:ea typeface="Times New Roman" panose="02020603050405020304" pitchFamily="18" charset="0"/>
                <a:cs typeface="Times New Roman" panose="02020603050405020304" pitchFamily="18" charset="0"/>
              </a:rPr>
              <a:t>With feigning voice verses of feigning love,</a:t>
            </a:r>
            <a:br>
              <a:rPr lang="en-GB" sz="1400" dirty="0">
                <a:ea typeface="Times New Roman" panose="02020603050405020304" pitchFamily="18" charset="0"/>
                <a:cs typeface="Times New Roman" panose="02020603050405020304" pitchFamily="18" charset="0"/>
              </a:rPr>
            </a:br>
            <a:r>
              <a:rPr lang="en-GB" sz="1400" dirty="0">
                <a:ea typeface="Times New Roman" panose="02020603050405020304" pitchFamily="18" charset="0"/>
                <a:cs typeface="Times New Roman" panose="02020603050405020304" pitchFamily="18" charset="0"/>
              </a:rPr>
              <a:t>And stolen the impression of her fantasy</a:t>
            </a:r>
            <a:br>
              <a:rPr lang="en-GB" sz="1400" dirty="0">
                <a:ea typeface="Times New Roman" panose="02020603050405020304" pitchFamily="18" charset="0"/>
                <a:cs typeface="Times New Roman" panose="02020603050405020304" pitchFamily="18" charset="0"/>
              </a:rPr>
            </a:br>
            <a:r>
              <a:rPr lang="en-GB" sz="1400" dirty="0">
                <a:ea typeface="Times New Roman" panose="02020603050405020304" pitchFamily="18" charset="0"/>
                <a:cs typeface="Times New Roman" panose="02020603050405020304" pitchFamily="18" charset="0"/>
              </a:rPr>
              <a:t>With bracelets of thy hair, rings, </a:t>
            </a:r>
            <a:r>
              <a:rPr lang="en-GB" sz="1400" dirty="0" err="1">
                <a:ea typeface="Times New Roman" panose="02020603050405020304" pitchFamily="18" charset="0"/>
                <a:cs typeface="Times New Roman" panose="02020603050405020304" pitchFamily="18" charset="0"/>
              </a:rPr>
              <a:t>gawds</a:t>
            </a:r>
            <a:r>
              <a:rPr lang="en-GB" sz="1400" dirty="0">
                <a:ea typeface="Times New Roman" panose="02020603050405020304" pitchFamily="18" charset="0"/>
                <a:cs typeface="Times New Roman" panose="02020603050405020304" pitchFamily="18" charset="0"/>
              </a:rPr>
              <a:t>, conceits,</a:t>
            </a:r>
            <a:br>
              <a:rPr lang="en-GB" sz="1400" dirty="0">
                <a:ea typeface="Times New Roman" panose="02020603050405020304" pitchFamily="18" charset="0"/>
                <a:cs typeface="Times New Roman" panose="02020603050405020304" pitchFamily="18" charset="0"/>
              </a:rPr>
            </a:br>
            <a:r>
              <a:rPr lang="en-GB" sz="1400" dirty="0">
                <a:ea typeface="Times New Roman" panose="02020603050405020304" pitchFamily="18" charset="0"/>
                <a:cs typeface="Times New Roman" panose="02020603050405020304" pitchFamily="18" charset="0"/>
              </a:rPr>
              <a:t>Knacks, trifles, nosegays, sweetmeats, messengers</a:t>
            </a:r>
            <a:br>
              <a:rPr lang="en-GB" sz="1400" dirty="0">
                <a:ea typeface="Times New Roman" panose="02020603050405020304" pitchFamily="18" charset="0"/>
                <a:cs typeface="Times New Roman" panose="02020603050405020304" pitchFamily="18" charset="0"/>
              </a:rPr>
            </a:br>
            <a:r>
              <a:rPr lang="en-GB" sz="1400" dirty="0">
                <a:ea typeface="Times New Roman" panose="02020603050405020304" pitchFamily="18" charset="0"/>
                <a:cs typeface="Times New Roman" panose="02020603050405020304" pitchFamily="18" charset="0"/>
              </a:rPr>
              <a:t>Of strong </a:t>
            </a:r>
            <a:r>
              <a:rPr lang="en-GB" sz="1400" dirty="0" err="1">
                <a:ea typeface="Times New Roman" panose="02020603050405020304" pitchFamily="18" charset="0"/>
                <a:cs typeface="Times New Roman" panose="02020603050405020304" pitchFamily="18" charset="0"/>
              </a:rPr>
              <a:t>prevailment</a:t>
            </a:r>
            <a:r>
              <a:rPr lang="en-GB" sz="1400" dirty="0">
                <a:ea typeface="Times New Roman" panose="02020603050405020304" pitchFamily="18" charset="0"/>
                <a:cs typeface="Times New Roman" panose="02020603050405020304" pitchFamily="18" charset="0"/>
              </a:rPr>
              <a:t> in </a:t>
            </a:r>
            <a:r>
              <a:rPr lang="en-GB" sz="1400" dirty="0" err="1">
                <a:ea typeface="Times New Roman" panose="02020603050405020304" pitchFamily="18" charset="0"/>
                <a:cs typeface="Times New Roman" panose="02020603050405020304" pitchFamily="18" charset="0"/>
              </a:rPr>
              <a:t>unharden'd</a:t>
            </a:r>
            <a:r>
              <a:rPr lang="en-GB" sz="1400" dirty="0">
                <a:ea typeface="Times New Roman" panose="02020603050405020304" pitchFamily="18" charset="0"/>
                <a:cs typeface="Times New Roman" panose="02020603050405020304" pitchFamily="18" charset="0"/>
              </a:rPr>
              <a:t> youth:</a:t>
            </a:r>
            <a:br>
              <a:rPr lang="en-GB" sz="1400" dirty="0">
                <a:ea typeface="Times New Roman" panose="02020603050405020304" pitchFamily="18" charset="0"/>
                <a:cs typeface="Times New Roman" panose="02020603050405020304" pitchFamily="18" charset="0"/>
              </a:rPr>
            </a:br>
            <a:r>
              <a:rPr lang="en-GB" sz="1400" dirty="0">
                <a:ea typeface="Times New Roman" panose="02020603050405020304" pitchFamily="18" charset="0"/>
                <a:cs typeface="Times New Roman" panose="02020603050405020304" pitchFamily="18" charset="0"/>
              </a:rPr>
              <a:t>With cunning hast thou </a:t>
            </a:r>
            <a:r>
              <a:rPr lang="en-GB" sz="1400" dirty="0" err="1">
                <a:ea typeface="Times New Roman" panose="02020603050405020304" pitchFamily="18" charset="0"/>
                <a:cs typeface="Times New Roman" panose="02020603050405020304" pitchFamily="18" charset="0"/>
              </a:rPr>
              <a:t>filch'd</a:t>
            </a:r>
            <a:r>
              <a:rPr lang="en-GB" sz="1400" dirty="0">
                <a:ea typeface="Times New Roman" panose="02020603050405020304" pitchFamily="18" charset="0"/>
                <a:cs typeface="Times New Roman" panose="02020603050405020304" pitchFamily="18" charset="0"/>
              </a:rPr>
              <a:t> my daughter's heart,</a:t>
            </a:r>
            <a:br>
              <a:rPr lang="en-GB" sz="1400" dirty="0">
                <a:ea typeface="Times New Roman" panose="02020603050405020304" pitchFamily="18" charset="0"/>
                <a:cs typeface="Times New Roman" panose="02020603050405020304" pitchFamily="18" charset="0"/>
              </a:rPr>
            </a:br>
            <a:r>
              <a:rPr lang="en-GB" sz="1400" dirty="0" err="1">
                <a:ea typeface="Times New Roman" panose="02020603050405020304" pitchFamily="18" charset="0"/>
                <a:cs typeface="Times New Roman" panose="02020603050405020304" pitchFamily="18" charset="0"/>
              </a:rPr>
              <a:t>Turn'd</a:t>
            </a:r>
            <a:r>
              <a:rPr lang="en-GB" sz="1400" dirty="0">
                <a:ea typeface="Times New Roman" panose="02020603050405020304" pitchFamily="18" charset="0"/>
                <a:cs typeface="Times New Roman" panose="02020603050405020304" pitchFamily="18" charset="0"/>
              </a:rPr>
              <a:t> her obedience, which is due to me,</a:t>
            </a:r>
            <a:br>
              <a:rPr lang="en-GB" sz="1400" dirty="0">
                <a:ea typeface="Times New Roman" panose="02020603050405020304" pitchFamily="18" charset="0"/>
                <a:cs typeface="Times New Roman" panose="02020603050405020304" pitchFamily="18" charset="0"/>
              </a:rPr>
            </a:br>
            <a:r>
              <a:rPr lang="en-GB" sz="1400" dirty="0">
                <a:ea typeface="Times New Roman" panose="02020603050405020304" pitchFamily="18" charset="0"/>
                <a:cs typeface="Times New Roman" panose="02020603050405020304" pitchFamily="18" charset="0"/>
              </a:rPr>
              <a:t>To stubborn harshness: and, my gracious duke,</a:t>
            </a:r>
            <a:br>
              <a:rPr lang="en-GB" sz="1400" dirty="0">
                <a:ea typeface="Times New Roman" panose="02020603050405020304" pitchFamily="18" charset="0"/>
                <a:cs typeface="Times New Roman" panose="02020603050405020304" pitchFamily="18" charset="0"/>
              </a:rPr>
            </a:br>
            <a:r>
              <a:rPr lang="en-GB" sz="1400" dirty="0">
                <a:ea typeface="Times New Roman" panose="02020603050405020304" pitchFamily="18" charset="0"/>
                <a:cs typeface="Times New Roman" panose="02020603050405020304" pitchFamily="18" charset="0"/>
              </a:rPr>
              <a:t>Be it so she; will not here before your grace</a:t>
            </a:r>
            <a:br>
              <a:rPr lang="en-GB" sz="1400" dirty="0">
                <a:ea typeface="Times New Roman" panose="02020603050405020304" pitchFamily="18" charset="0"/>
                <a:cs typeface="Times New Roman" panose="02020603050405020304" pitchFamily="18" charset="0"/>
              </a:rPr>
            </a:br>
            <a:r>
              <a:rPr lang="en-GB" sz="1400" dirty="0">
                <a:ea typeface="Times New Roman" panose="02020603050405020304" pitchFamily="18" charset="0"/>
                <a:cs typeface="Times New Roman" panose="02020603050405020304" pitchFamily="18" charset="0"/>
              </a:rPr>
              <a:t>Consent to marry with Demetrius,</a:t>
            </a:r>
            <a:br>
              <a:rPr lang="en-GB" sz="1400" dirty="0">
                <a:ea typeface="Times New Roman" panose="02020603050405020304" pitchFamily="18" charset="0"/>
                <a:cs typeface="Times New Roman" panose="02020603050405020304" pitchFamily="18" charset="0"/>
              </a:rPr>
            </a:br>
            <a:r>
              <a:rPr lang="en-GB" sz="1400" dirty="0">
                <a:ea typeface="Times New Roman" panose="02020603050405020304" pitchFamily="18" charset="0"/>
                <a:cs typeface="Times New Roman" panose="02020603050405020304" pitchFamily="18" charset="0"/>
              </a:rPr>
              <a:t>I beg the ancient privilege of Athens,</a:t>
            </a:r>
            <a:br>
              <a:rPr lang="en-GB" sz="1400" dirty="0">
                <a:ea typeface="Times New Roman" panose="02020603050405020304" pitchFamily="18" charset="0"/>
                <a:cs typeface="Times New Roman" panose="02020603050405020304" pitchFamily="18" charset="0"/>
              </a:rPr>
            </a:br>
            <a:r>
              <a:rPr lang="en-GB" sz="1400" dirty="0">
                <a:ea typeface="Times New Roman" panose="02020603050405020304" pitchFamily="18" charset="0"/>
                <a:cs typeface="Times New Roman" panose="02020603050405020304" pitchFamily="18" charset="0"/>
              </a:rPr>
              <a:t>As she is mine, I may dispose of her:</a:t>
            </a:r>
            <a:br>
              <a:rPr lang="en-GB" sz="1400" dirty="0">
                <a:ea typeface="Times New Roman" panose="02020603050405020304" pitchFamily="18" charset="0"/>
                <a:cs typeface="Times New Roman" panose="02020603050405020304" pitchFamily="18" charset="0"/>
              </a:rPr>
            </a:br>
            <a:r>
              <a:rPr lang="en-GB" sz="1400" dirty="0">
                <a:ea typeface="Times New Roman" panose="02020603050405020304" pitchFamily="18" charset="0"/>
                <a:cs typeface="Times New Roman" panose="02020603050405020304" pitchFamily="18" charset="0"/>
              </a:rPr>
              <a:t>Which shall be either to this gentleman</a:t>
            </a:r>
            <a:br>
              <a:rPr lang="en-GB" sz="1400" dirty="0">
                <a:ea typeface="Times New Roman" panose="02020603050405020304" pitchFamily="18" charset="0"/>
                <a:cs typeface="Times New Roman" panose="02020603050405020304" pitchFamily="18" charset="0"/>
              </a:rPr>
            </a:br>
            <a:r>
              <a:rPr lang="en-GB" sz="1400" dirty="0">
                <a:ea typeface="Times New Roman" panose="02020603050405020304" pitchFamily="18" charset="0"/>
                <a:cs typeface="Times New Roman" panose="02020603050405020304" pitchFamily="18" charset="0"/>
              </a:rPr>
              <a:t>Or to her death, according to our law</a:t>
            </a:r>
            <a:br>
              <a:rPr lang="en-GB" sz="1400" dirty="0">
                <a:ea typeface="Times New Roman" panose="02020603050405020304" pitchFamily="18" charset="0"/>
                <a:cs typeface="Times New Roman" panose="02020603050405020304" pitchFamily="18" charset="0"/>
              </a:rPr>
            </a:br>
            <a:r>
              <a:rPr lang="en-GB" sz="1400" dirty="0">
                <a:ea typeface="Times New Roman" panose="02020603050405020304" pitchFamily="18" charset="0"/>
                <a:cs typeface="Times New Roman" panose="02020603050405020304" pitchFamily="18" charset="0"/>
              </a:rPr>
              <a:t>Immediately provided in that case.</a:t>
            </a:r>
            <a:endParaRPr lang="en-GB" sz="1200" dirty="0">
              <a:effectLst/>
              <a:ea typeface="Calibri" panose="020F0502020204030204" pitchFamily="34" charset="0"/>
              <a:cs typeface="Times New Roman" panose="02020603050405020304" pitchFamily="18" charset="0"/>
            </a:endParaRPr>
          </a:p>
        </p:txBody>
      </p:sp>
      <p:sp>
        <p:nvSpPr>
          <p:cNvPr id="3" name="TextBox 2"/>
          <p:cNvSpPr txBox="1"/>
          <p:nvPr/>
        </p:nvSpPr>
        <p:spPr>
          <a:xfrm>
            <a:off x="2299063" y="156754"/>
            <a:ext cx="3939861" cy="369332"/>
          </a:xfrm>
          <a:prstGeom prst="rect">
            <a:avLst/>
          </a:prstGeom>
          <a:noFill/>
        </p:spPr>
        <p:txBody>
          <a:bodyPr wrap="none" rtlCol="0">
            <a:spAutoFit/>
          </a:bodyPr>
          <a:lstStyle/>
          <a:p>
            <a:r>
              <a:rPr lang="en-GB" dirty="0" smtClean="0"/>
              <a:t>Blank extract – use for any ability if wish</a:t>
            </a:r>
            <a:endParaRPr lang="en-GB" dirty="0"/>
          </a:p>
        </p:txBody>
      </p:sp>
      <p:sp>
        <p:nvSpPr>
          <p:cNvPr id="5" name="TextBox 4">
            <a:extLst>
              <a:ext uri="{FF2B5EF4-FFF2-40B4-BE49-F238E27FC236}">
                <a16:creationId xmlns="" xmlns:a16="http://schemas.microsoft.com/office/drawing/2014/main" id="{9395ECB0-DF30-4B19-B445-A1D87BD39CC9}"/>
              </a:ext>
            </a:extLst>
          </p:cNvPr>
          <p:cNvSpPr txBox="1"/>
          <p:nvPr/>
        </p:nvSpPr>
        <p:spPr>
          <a:xfrm rot="16200000">
            <a:off x="-3075058"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prstClr val="black"/>
                </a:solidFill>
                <a:effectLst/>
                <a:uLnTx/>
                <a:uFillTx/>
                <a:latin typeface="Century Gothic"/>
                <a:cs typeface="Century Gothic"/>
              </a:rPr>
              <a:t>Reading</a:t>
            </a:r>
            <a:r>
              <a:rPr kumimoji="0" lang="en-US" sz="4000" b="1" i="0" u="none" strike="noStrike" kern="0" cap="none" spc="0" normalizeH="0" noProof="0" dirty="0" smtClean="0">
                <a:ln>
                  <a:noFill/>
                </a:ln>
                <a:solidFill>
                  <a:prstClr val="black"/>
                </a:solidFill>
                <a:effectLst/>
                <a:uLnTx/>
                <a:uFillTx/>
                <a:latin typeface="Century Gothic"/>
                <a:cs typeface="Century Gothic"/>
              </a:rPr>
              <a:t> and thinking</a:t>
            </a:r>
            <a:endParaRPr kumimoji="0" lang="en-US" sz="4000" b="1" i="0" u="none" strike="noStrike" kern="0" cap="none" spc="0" normalizeH="0" baseline="0" noProof="0" dirty="0">
              <a:ln>
                <a:noFill/>
              </a:ln>
              <a:solidFill>
                <a:prstClr val="black"/>
              </a:solidFill>
              <a:effectLst/>
              <a:uLnTx/>
              <a:uFillTx/>
              <a:latin typeface="Century Gothic"/>
              <a:cs typeface="Century Gothic"/>
            </a:endParaRPr>
          </a:p>
        </p:txBody>
      </p:sp>
    </p:spTree>
    <p:extLst>
      <p:ext uri="{BB962C8B-B14F-4D97-AF65-F5344CB8AC3E}">
        <p14:creationId xmlns:p14="http://schemas.microsoft.com/office/powerpoint/2010/main" val="2035439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10985C-9D2F-4376-AAB1-94EE43232B07}"/>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dirty="0" smtClean="0"/>
              <a:t>Analyse </a:t>
            </a:r>
            <a:r>
              <a:rPr lang="en-GB" dirty="0"/>
              <a:t>and annotate Egeus’ speech</a:t>
            </a:r>
          </a:p>
        </p:txBody>
      </p:sp>
      <p:sp>
        <p:nvSpPr>
          <p:cNvPr id="3" name="Content Placeholder 2">
            <a:extLst>
              <a:ext uri="{FF2B5EF4-FFF2-40B4-BE49-F238E27FC236}">
                <a16:creationId xmlns="" xmlns:a16="http://schemas.microsoft.com/office/drawing/2014/main" id="{5440379F-20EE-4AB8-AE49-8C805B61D820}"/>
              </a:ext>
            </a:extLst>
          </p:cNvPr>
          <p:cNvSpPr>
            <a:spLocks noGrp="1"/>
          </p:cNvSpPr>
          <p:nvPr>
            <p:ph idx="1"/>
          </p:nvPr>
        </p:nvSpPr>
        <p:spPr>
          <a:xfrm>
            <a:off x="2568545" y="2364011"/>
            <a:ext cx="3943350" cy="2302237"/>
          </a:xfrm>
          <a:solidFill>
            <a:schemeClr val="bg1"/>
          </a:solidFill>
          <a:ln w="38100">
            <a:solidFill>
              <a:srgbClr val="00B050"/>
            </a:solidFill>
          </a:ln>
          <a:effectLst>
            <a:outerShdw blurRad="50800" dist="38100" dir="2700000" algn="tl" rotWithShape="0">
              <a:prstClr val="black">
                <a:alpha val="40000"/>
              </a:prstClr>
            </a:outerShdw>
          </a:effectLst>
        </p:spPr>
        <p:txBody>
          <a:bodyPr>
            <a:normAutofit/>
          </a:bodyPr>
          <a:lstStyle/>
          <a:p>
            <a:pPr marL="0" indent="0">
              <a:lnSpc>
                <a:spcPct val="107000"/>
              </a:lnSpc>
              <a:spcAft>
                <a:spcPts val="800"/>
              </a:spcAft>
              <a:buNone/>
              <a:tabLst>
                <a:tab pos="5010150" algn="l"/>
              </a:tabLst>
            </a:pPr>
            <a:endParaRPr lang="en-GB" sz="1600" dirty="0" smtClean="0">
              <a:solidFill>
                <a:srgbClr val="FF0000"/>
              </a:solidFill>
              <a:ea typeface="Calibri" panose="020F0502020204030204" pitchFamily="34" charset="0"/>
              <a:cs typeface="Times New Roman" panose="02020603050405020304" pitchFamily="18" charset="0"/>
            </a:endParaRPr>
          </a:p>
          <a:p>
            <a:pPr marL="0" indent="0">
              <a:lnSpc>
                <a:spcPct val="107000"/>
              </a:lnSpc>
              <a:spcAft>
                <a:spcPts val="800"/>
              </a:spcAft>
              <a:buNone/>
              <a:tabLst>
                <a:tab pos="5010150" algn="l"/>
              </a:tabLst>
            </a:pPr>
            <a:r>
              <a:rPr lang="en-GB" sz="1600" dirty="0" smtClean="0">
                <a:solidFill>
                  <a:srgbClr val="FF0000"/>
                </a:solidFill>
                <a:ea typeface="Calibri" panose="020F0502020204030204" pitchFamily="34" charset="0"/>
                <a:cs typeface="Times New Roman" panose="02020603050405020304" pitchFamily="18" charset="0"/>
              </a:rPr>
              <a:t>Use </a:t>
            </a:r>
            <a:r>
              <a:rPr lang="en-GB" sz="1600" dirty="0">
                <a:solidFill>
                  <a:srgbClr val="FF0000"/>
                </a:solidFill>
                <a:ea typeface="Calibri" panose="020F0502020204030204" pitchFamily="34" charset="0"/>
                <a:cs typeface="Times New Roman" panose="02020603050405020304" pitchFamily="18" charset="0"/>
              </a:rPr>
              <a:t>the </a:t>
            </a:r>
            <a:r>
              <a:rPr lang="en-GB" sz="1600" dirty="0" smtClean="0">
                <a:solidFill>
                  <a:srgbClr val="FF0000"/>
                </a:solidFill>
                <a:ea typeface="Calibri" panose="020F0502020204030204" pitchFamily="34" charset="0"/>
                <a:cs typeface="Times New Roman" panose="02020603050405020304" pitchFamily="18" charset="0"/>
              </a:rPr>
              <a:t>extract with tasks sheet </a:t>
            </a:r>
            <a:r>
              <a:rPr lang="en-GB" sz="1600" dirty="0">
                <a:solidFill>
                  <a:srgbClr val="FF0000"/>
                </a:solidFill>
                <a:ea typeface="Calibri" panose="020F0502020204030204" pitchFamily="34" charset="0"/>
                <a:cs typeface="Times New Roman" panose="02020603050405020304" pitchFamily="18" charset="0"/>
              </a:rPr>
              <a:t>given to you to help you make notes on how Egeus is presented in this extract. Explain your ideas</a:t>
            </a:r>
            <a:r>
              <a:rPr lang="en-GB" sz="1600" dirty="0" smtClean="0">
                <a:solidFill>
                  <a:srgbClr val="FF0000"/>
                </a:solidFill>
                <a:ea typeface="Calibri" panose="020F0502020204030204" pitchFamily="34" charset="0"/>
                <a:cs typeface="Times New Roman" panose="02020603050405020304" pitchFamily="18" charset="0"/>
              </a:rPr>
              <a:t>.</a:t>
            </a:r>
          </a:p>
          <a:p>
            <a:pPr>
              <a:lnSpc>
                <a:spcPct val="107000"/>
              </a:lnSpc>
              <a:spcAft>
                <a:spcPts val="800"/>
              </a:spcAft>
              <a:tabLst>
                <a:tab pos="5010150" algn="l"/>
              </a:tabLst>
            </a:pPr>
            <a:endParaRPr lang="en-GB" sz="1600" dirty="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 xmlns:a16="http://schemas.microsoft.com/office/drawing/2014/main" id="{2C4B5F3E-D8C6-478B-BDF4-69EB03CD00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8441" y="5296728"/>
            <a:ext cx="2077081" cy="1561272"/>
          </a:xfrm>
          <a:prstGeom prst="rect">
            <a:avLst/>
          </a:prstGeom>
        </p:spPr>
      </p:pic>
      <p:sp>
        <p:nvSpPr>
          <p:cNvPr id="9" name="TextBox 8">
            <a:extLst>
              <a:ext uri="{FF2B5EF4-FFF2-40B4-BE49-F238E27FC236}">
                <a16:creationId xmlns="" xmlns:a16="http://schemas.microsoft.com/office/drawing/2014/main" id="{9395ECB0-DF30-4B19-B445-A1D87BD39CC9}"/>
              </a:ext>
            </a:extLst>
          </p:cNvPr>
          <p:cNvSpPr txBox="1"/>
          <p:nvPr/>
        </p:nvSpPr>
        <p:spPr>
          <a:xfrm rot="16200000">
            <a:off x="-3075058"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prstClr val="black"/>
                </a:solidFill>
                <a:effectLst/>
                <a:uLnTx/>
                <a:uFillTx/>
                <a:latin typeface="Century Gothic"/>
                <a:cs typeface="Century Gothic"/>
              </a:rPr>
              <a:t>Reading</a:t>
            </a:r>
            <a:r>
              <a:rPr kumimoji="0" lang="en-US" sz="4000" b="1" i="0" u="none" strike="noStrike" kern="0" cap="none" spc="0" normalizeH="0" noProof="0" dirty="0" smtClean="0">
                <a:ln>
                  <a:noFill/>
                </a:ln>
                <a:solidFill>
                  <a:prstClr val="black"/>
                </a:solidFill>
                <a:effectLst/>
                <a:uLnTx/>
                <a:uFillTx/>
                <a:latin typeface="Century Gothic"/>
                <a:cs typeface="Century Gothic"/>
              </a:rPr>
              <a:t> and Thinking</a:t>
            </a:r>
            <a:endParaRPr kumimoji="0" lang="en-US" sz="4000" b="1" i="0" u="none" strike="noStrike" kern="0" cap="none" spc="0" normalizeH="0" baseline="0" noProof="0" dirty="0">
              <a:ln>
                <a:noFill/>
              </a:ln>
              <a:solidFill>
                <a:prstClr val="black"/>
              </a:solidFill>
              <a:effectLst/>
              <a:uLnTx/>
              <a:uFillTx/>
              <a:latin typeface="Century Gothic"/>
              <a:cs typeface="Century Gothic"/>
            </a:endParaRPr>
          </a:p>
        </p:txBody>
      </p:sp>
    </p:spTree>
    <p:extLst>
      <p:ext uri="{BB962C8B-B14F-4D97-AF65-F5344CB8AC3E}">
        <p14:creationId xmlns:p14="http://schemas.microsoft.com/office/powerpoint/2010/main" val="3335270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67677D-3D2C-4A76-88CF-85799811A0AA}"/>
              </a:ext>
            </a:extLst>
          </p:cNvPr>
          <p:cNvSpPr>
            <a:spLocks noGrp="1"/>
          </p:cNvSpPr>
          <p:nvPr>
            <p:ph type="title"/>
          </p:nvPr>
        </p:nvSpPr>
        <p:spPr>
          <a:xfrm>
            <a:off x="1007473" y="325937"/>
            <a:ext cx="7886700" cy="1325563"/>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Now let’s focus on Egeus’ use of language within the extract</a:t>
            </a:r>
          </a:p>
        </p:txBody>
      </p:sp>
      <p:sp>
        <p:nvSpPr>
          <p:cNvPr id="3" name="Content Placeholder 2">
            <a:extLst>
              <a:ext uri="{FF2B5EF4-FFF2-40B4-BE49-F238E27FC236}">
                <a16:creationId xmlns="" xmlns:a16="http://schemas.microsoft.com/office/drawing/2014/main" id="{97C304A3-AADA-431F-AB17-EC792DEA41CF}"/>
              </a:ext>
            </a:extLst>
          </p:cNvPr>
          <p:cNvSpPr>
            <a:spLocks noGrp="1"/>
          </p:cNvSpPr>
          <p:nvPr>
            <p:ph idx="1"/>
          </p:nvPr>
        </p:nvSpPr>
        <p:spPr>
          <a:xfrm>
            <a:off x="837656" y="2113008"/>
            <a:ext cx="3943350" cy="4351338"/>
          </a:xfrm>
          <a:solidFill>
            <a:schemeClr val="bg1"/>
          </a:solidFill>
          <a:ln w="38100">
            <a:solidFill>
              <a:srgbClr val="00B050"/>
            </a:solidFill>
          </a:ln>
          <a:effectLst>
            <a:outerShdw blurRad="50800" dist="38100" dir="2700000" algn="tl" rotWithShape="0">
              <a:prstClr val="black">
                <a:alpha val="40000"/>
              </a:prstClr>
            </a:outerShdw>
          </a:effectLst>
        </p:spPr>
        <p:txBody>
          <a:bodyPr>
            <a:normAutofit fontScale="85000" lnSpcReduction="20000"/>
          </a:bodyPr>
          <a:lstStyle/>
          <a:p>
            <a:pPr marL="0" indent="0">
              <a:buNone/>
            </a:pPr>
            <a:r>
              <a:rPr lang="en-GB" dirty="0" smtClean="0">
                <a:solidFill>
                  <a:srgbClr val="FF0000"/>
                </a:solidFill>
                <a:ea typeface="Calibri" panose="020F0502020204030204" pitchFamily="34" charset="0"/>
              </a:rPr>
              <a:t>Identify </a:t>
            </a:r>
            <a:r>
              <a:rPr lang="en-GB" dirty="0">
                <a:solidFill>
                  <a:srgbClr val="FF0000"/>
                </a:solidFill>
                <a:ea typeface="Calibri" panose="020F0502020204030204" pitchFamily="34" charset="0"/>
              </a:rPr>
              <a:t>the different </a:t>
            </a:r>
            <a:r>
              <a:rPr lang="en-GB" b="1" dirty="0">
                <a:solidFill>
                  <a:srgbClr val="FF0000"/>
                </a:solidFill>
                <a:ea typeface="Calibri" panose="020F0502020204030204" pitchFamily="34" charset="0"/>
              </a:rPr>
              <a:t>features</a:t>
            </a:r>
            <a:r>
              <a:rPr lang="en-GB" dirty="0">
                <a:solidFill>
                  <a:srgbClr val="FF0000"/>
                </a:solidFill>
                <a:ea typeface="Calibri" panose="020F0502020204030204" pitchFamily="34" charset="0"/>
              </a:rPr>
              <a:t> being used. </a:t>
            </a:r>
          </a:p>
          <a:p>
            <a:pPr marL="0" indent="0">
              <a:buNone/>
            </a:pPr>
            <a:r>
              <a:rPr lang="en-GB" dirty="0" smtClean="0">
                <a:solidFill>
                  <a:srgbClr val="806000"/>
                </a:solidFill>
                <a:ea typeface="Calibri" panose="020F0502020204030204" pitchFamily="34" charset="0"/>
              </a:rPr>
              <a:t>Find </a:t>
            </a:r>
            <a:r>
              <a:rPr lang="en-GB" dirty="0">
                <a:solidFill>
                  <a:srgbClr val="806000"/>
                </a:solidFill>
                <a:ea typeface="Calibri" panose="020F0502020204030204" pitchFamily="34" charset="0"/>
              </a:rPr>
              <a:t>the language features used and </a:t>
            </a:r>
            <a:r>
              <a:rPr lang="en-GB" b="1" dirty="0">
                <a:solidFill>
                  <a:srgbClr val="806000"/>
                </a:solidFill>
                <a:ea typeface="Calibri" panose="020F0502020204030204" pitchFamily="34" charset="0"/>
              </a:rPr>
              <a:t>explain</a:t>
            </a:r>
            <a:r>
              <a:rPr lang="en-GB" dirty="0">
                <a:solidFill>
                  <a:srgbClr val="806000"/>
                </a:solidFill>
                <a:ea typeface="Calibri" panose="020F0502020204030204" pitchFamily="34" charset="0"/>
              </a:rPr>
              <a:t> for each how they affect the way the audience views Egeus. </a:t>
            </a:r>
          </a:p>
          <a:p>
            <a:pPr marL="0" indent="0">
              <a:buNone/>
            </a:pPr>
            <a:r>
              <a:rPr lang="en-GB" dirty="0">
                <a:solidFill>
                  <a:srgbClr val="00B050"/>
                </a:solidFill>
                <a:ea typeface="Calibri" panose="020F0502020204030204" pitchFamily="34" charset="0"/>
              </a:rPr>
              <a:t>Describe the language features that present Egeus as a </a:t>
            </a:r>
            <a:r>
              <a:rPr lang="en-GB" b="1" dirty="0">
                <a:solidFill>
                  <a:srgbClr val="00B050"/>
                </a:solidFill>
                <a:ea typeface="Calibri" panose="020F0502020204030204" pitchFamily="34" charset="0"/>
              </a:rPr>
              <a:t>loving </a:t>
            </a:r>
            <a:r>
              <a:rPr lang="en-GB" dirty="0">
                <a:solidFill>
                  <a:srgbClr val="00B050"/>
                </a:solidFill>
                <a:ea typeface="Calibri" panose="020F0502020204030204" pitchFamily="34" charset="0"/>
              </a:rPr>
              <a:t>father and language features used to suggest he may be </a:t>
            </a:r>
            <a:r>
              <a:rPr lang="en-GB" b="1" dirty="0">
                <a:solidFill>
                  <a:srgbClr val="00B050"/>
                </a:solidFill>
                <a:ea typeface="Calibri" panose="020F0502020204030204" pitchFamily="34" charset="0"/>
              </a:rPr>
              <a:t>unreasonable or cruel</a:t>
            </a:r>
            <a:r>
              <a:rPr lang="en-GB" dirty="0">
                <a:solidFill>
                  <a:srgbClr val="00B050"/>
                </a:solidFill>
                <a:ea typeface="Calibri" panose="020F0502020204030204" pitchFamily="34" charset="0"/>
              </a:rPr>
              <a:t>. Create detailed notes on the use of language within the extract. </a:t>
            </a:r>
            <a:endParaRPr lang="en-GB" dirty="0"/>
          </a:p>
        </p:txBody>
      </p:sp>
      <p:sp>
        <p:nvSpPr>
          <p:cNvPr id="4" name="Rectangle 3">
            <a:extLst>
              <a:ext uri="{FF2B5EF4-FFF2-40B4-BE49-F238E27FC236}">
                <a16:creationId xmlns="" xmlns:a16="http://schemas.microsoft.com/office/drawing/2014/main" id="{29F265F1-B513-4687-B24F-17F7B4EB02BB}"/>
              </a:ext>
            </a:extLst>
          </p:cNvPr>
          <p:cNvSpPr/>
          <p:nvPr/>
        </p:nvSpPr>
        <p:spPr>
          <a:xfrm>
            <a:off x="5096219" y="1864813"/>
            <a:ext cx="3824080" cy="2554545"/>
          </a:xfrm>
          <a:prstGeom prst="rect">
            <a:avLst/>
          </a:prstGeom>
          <a:solidFill>
            <a:schemeClr val="bg1"/>
          </a:solidFill>
          <a:ln w="38100">
            <a:solidFill>
              <a:srgbClr val="7030A0"/>
            </a:solidFill>
          </a:ln>
        </p:spPr>
        <p:txBody>
          <a:bodyPr wrap="square">
            <a:spAutoFit/>
          </a:bodyPr>
          <a:lstStyle/>
          <a:p>
            <a:r>
              <a:rPr lang="en-GB" sz="2000" b="1" dirty="0">
                <a:solidFill>
                  <a:prstClr val="black"/>
                </a:solidFill>
                <a:highlight>
                  <a:srgbClr val="FF00FF"/>
                </a:highlight>
                <a:ea typeface="Times New Roman" panose="02020603050405020304" pitchFamily="18" charset="0"/>
                <a:cs typeface="Times New Roman" panose="02020603050405020304" pitchFamily="18" charset="0"/>
              </a:rPr>
              <a:t>“Thou, thou, Lysander, thou </a:t>
            </a:r>
            <a:r>
              <a:rPr lang="en-GB" sz="2000" b="1" dirty="0">
                <a:solidFill>
                  <a:prstClr val="black"/>
                </a:solidFill>
                <a:ea typeface="Times New Roman" panose="02020603050405020304" pitchFamily="18" charset="0"/>
                <a:cs typeface="Times New Roman" panose="02020603050405020304" pitchFamily="18" charset="0"/>
              </a:rPr>
              <a:t>hast given her rhymes,</a:t>
            </a:r>
            <a:br>
              <a:rPr lang="en-GB" sz="2000" b="1" dirty="0">
                <a:solidFill>
                  <a:prstClr val="black"/>
                </a:solidFill>
                <a:ea typeface="Times New Roman" panose="02020603050405020304" pitchFamily="18" charset="0"/>
                <a:cs typeface="Times New Roman" panose="02020603050405020304" pitchFamily="18" charset="0"/>
              </a:rPr>
            </a:br>
            <a:r>
              <a:rPr lang="en-GB" sz="2000" b="1" dirty="0">
                <a:solidFill>
                  <a:prstClr val="black"/>
                </a:solidFill>
                <a:ea typeface="Times New Roman" panose="02020603050405020304" pitchFamily="18" charset="0"/>
                <a:cs typeface="Times New Roman" panose="02020603050405020304" pitchFamily="18" charset="0"/>
              </a:rPr>
              <a:t>And interchanged love-tokens with my child”</a:t>
            </a:r>
          </a:p>
          <a:p>
            <a:endParaRPr lang="en-GB" sz="2000" dirty="0">
              <a:solidFill>
                <a:prstClr val="black"/>
              </a:solidFill>
              <a:highlight>
                <a:srgbClr val="FFFF00"/>
              </a:highlight>
              <a:cs typeface="Times New Roman" panose="02020603050405020304" pitchFamily="18" charset="0"/>
            </a:endParaRPr>
          </a:p>
          <a:p>
            <a:r>
              <a:rPr lang="en-GB" sz="2000" dirty="0">
                <a:solidFill>
                  <a:prstClr val="black"/>
                </a:solidFill>
                <a:highlight>
                  <a:srgbClr val="FF00FF"/>
                </a:highlight>
              </a:rPr>
              <a:t>Repetition </a:t>
            </a:r>
            <a:r>
              <a:rPr lang="en-GB" sz="2000" dirty="0">
                <a:solidFill>
                  <a:prstClr val="black"/>
                </a:solidFill>
              </a:rPr>
              <a:t>used to accentuate Egeus’ anger at Lysander for his wooing of Hermia.</a:t>
            </a:r>
            <a:endParaRPr lang="en-GB" sz="2000" dirty="0"/>
          </a:p>
        </p:txBody>
      </p:sp>
      <p:sp>
        <p:nvSpPr>
          <p:cNvPr id="5" name="Rectangle: Rounded Corners 4">
            <a:extLst>
              <a:ext uri="{FF2B5EF4-FFF2-40B4-BE49-F238E27FC236}">
                <a16:creationId xmlns="" xmlns:a16="http://schemas.microsoft.com/office/drawing/2014/main" id="{674E0352-9F4C-443E-97BB-6847C9BF4926}"/>
              </a:ext>
            </a:extLst>
          </p:cNvPr>
          <p:cNvSpPr/>
          <p:nvPr/>
        </p:nvSpPr>
        <p:spPr>
          <a:xfrm rot="20777745">
            <a:off x="7115900" y="4410746"/>
            <a:ext cx="2017643" cy="330732"/>
          </a:xfrm>
          <a:prstGeom prst="roundRect">
            <a:avLst/>
          </a:prstGeom>
          <a:solidFill>
            <a:srgbClr val="7030A0"/>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Here’s an example</a:t>
            </a:r>
          </a:p>
        </p:txBody>
      </p:sp>
      <p:pic>
        <p:nvPicPr>
          <p:cNvPr id="7" name="Picture 6">
            <a:extLst>
              <a:ext uri="{FF2B5EF4-FFF2-40B4-BE49-F238E27FC236}">
                <a16:creationId xmlns="" xmlns:a16="http://schemas.microsoft.com/office/drawing/2014/main" id="{BA3EBEBF-6C70-480B-85EA-E6A7CC4244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4333" y="4685023"/>
            <a:ext cx="2038559" cy="1847445"/>
          </a:xfrm>
          <a:prstGeom prst="rect">
            <a:avLst/>
          </a:prstGeom>
        </p:spPr>
      </p:pic>
      <p:pic>
        <p:nvPicPr>
          <p:cNvPr id="9" name="Picture 8" descr="A drawing of a cartoon character&#10;&#10;Description automatically generated">
            <a:extLst>
              <a:ext uri="{FF2B5EF4-FFF2-40B4-BE49-F238E27FC236}">
                <a16:creationId xmlns="" xmlns:a16="http://schemas.microsoft.com/office/drawing/2014/main" id="{784B0B84-EF4A-4645-8D14-72071A1C9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9829" y="4855342"/>
            <a:ext cx="1649530" cy="1679713"/>
          </a:xfrm>
          <a:prstGeom prst="rect">
            <a:avLst/>
          </a:prstGeom>
        </p:spPr>
      </p:pic>
      <p:sp>
        <p:nvSpPr>
          <p:cNvPr id="8" name="TextBox 7">
            <a:extLst>
              <a:ext uri="{FF2B5EF4-FFF2-40B4-BE49-F238E27FC236}">
                <a16:creationId xmlns="" xmlns:a16="http://schemas.microsoft.com/office/drawing/2014/main" id="{9395ECB0-DF30-4B19-B445-A1D87BD39CC9}"/>
              </a:ext>
            </a:extLst>
          </p:cNvPr>
          <p:cNvSpPr txBox="1"/>
          <p:nvPr/>
        </p:nvSpPr>
        <p:spPr>
          <a:xfrm rot="16200000">
            <a:off x="-3075058"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prstClr val="black"/>
                </a:solidFill>
                <a:effectLst/>
                <a:uLnTx/>
                <a:uFillTx/>
                <a:latin typeface="Century Gothic"/>
                <a:cs typeface="Century Gothic"/>
              </a:rPr>
              <a:t>Reading</a:t>
            </a:r>
            <a:r>
              <a:rPr kumimoji="0" lang="en-US" sz="4000" b="1" i="0" u="none" strike="noStrike" kern="0" cap="none" spc="0" normalizeH="0" noProof="0" dirty="0" smtClean="0">
                <a:ln>
                  <a:noFill/>
                </a:ln>
                <a:solidFill>
                  <a:prstClr val="black"/>
                </a:solidFill>
                <a:effectLst/>
                <a:uLnTx/>
                <a:uFillTx/>
                <a:latin typeface="Century Gothic"/>
                <a:cs typeface="Century Gothic"/>
              </a:rPr>
              <a:t> and Thinking</a:t>
            </a:r>
            <a:endParaRPr kumimoji="0" lang="en-US" sz="4000" b="1" i="0" u="none" strike="noStrike" kern="0" cap="none" spc="0" normalizeH="0" baseline="0" noProof="0" dirty="0">
              <a:ln>
                <a:noFill/>
              </a:ln>
              <a:solidFill>
                <a:prstClr val="black"/>
              </a:solidFill>
              <a:effectLst/>
              <a:uLnTx/>
              <a:uFillTx/>
              <a:latin typeface="Century Gothic"/>
              <a:cs typeface="Century Gothic"/>
            </a:endParaRPr>
          </a:p>
        </p:txBody>
      </p:sp>
    </p:spTree>
    <p:extLst>
      <p:ext uri="{BB962C8B-B14F-4D97-AF65-F5344CB8AC3E}">
        <p14:creationId xmlns:p14="http://schemas.microsoft.com/office/powerpoint/2010/main" val="14144588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1022</TotalTime>
  <Words>814</Words>
  <Application>Microsoft Office PowerPoint</Application>
  <PresentationFormat>On-screen Show (4:3)</PresentationFormat>
  <Paragraphs>80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Learning outcomes</vt:lpstr>
      <vt:lpstr>PowerPoint Presentation</vt:lpstr>
      <vt:lpstr>PowerPoint Presentation</vt:lpstr>
      <vt:lpstr>PowerPoint Presentation</vt:lpstr>
      <vt:lpstr>PowerPoint Presentation</vt:lpstr>
      <vt:lpstr>PowerPoint Presentation</vt:lpstr>
      <vt:lpstr>Analyse and annotate Egeus’ speech</vt:lpstr>
      <vt:lpstr>Now let’s focus on Egeus’ use of language within the extract</vt:lpstr>
      <vt:lpstr>PowerPoint Presentation</vt:lpstr>
      <vt:lpstr>Now use the rest of the time to complete your notes and planning for your PEA paragraph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Midsummer Night’s Dream – Assessment Preparation</dc:title>
  <dc:creator>P Wassell</dc:creator>
  <cp:lastModifiedBy>Darren Burton</cp:lastModifiedBy>
  <cp:revision>40</cp:revision>
  <cp:lastPrinted>2019-11-08T16:29:54Z</cp:lastPrinted>
  <dcterms:created xsi:type="dcterms:W3CDTF">2018-12-28T21:37:41Z</dcterms:created>
  <dcterms:modified xsi:type="dcterms:W3CDTF">2020-11-02T16:41:48Z</dcterms:modified>
</cp:coreProperties>
</file>