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1"/>
  </p:notesMasterIdLst>
  <p:handoutMasterIdLst>
    <p:handoutMasterId r:id="rId12"/>
  </p:handoutMasterIdLst>
  <p:sldIdLst>
    <p:sldId id="437" r:id="rId4"/>
    <p:sldId id="631" r:id="rId5"/>
    <p:sldId id="625" r:id="rId6"/>
    <p:sldId id="626" r:id="rId7"/>
    <p:sldId id="630" r:id="rId8"/>
    <p:sldId id="627" r:id="rId9"/>
    <p:sldId id="5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  <a:srgbClr val="009900"/>
    <a:srgbClr val="A10F0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5" autoAdjust="0"/>
    <p:restoredTop sz="94683" autoAdjust="0"/>
  </p:normalViewPr>
  <p:slideViewPr>
    <p:cSldViewPr>
      <p:cViewPr varScale="1">
        <p:scale>
          <a:sx n="85" d="100"/>
          <a:sy n="85" d="100"/>
        </p:scale>
        <p:origin x="105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6BC04D-197F-434E-BA32-0CABAAA94F01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2301E6-46AA-404A-A3C1-96197AF61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D20C0F7-488D-4DF5-817C-E7107B66CADF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D51A3A-B039-47F3-ACB3-5CB90815A6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ECB3CE-CE61-4F19-AFB6-0406B68516D3}" type="slidenum">
              <a:rPr lang="en-GB" sz="1200"/>
              <a:pPr algn="r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D56107-C5AB-4C0C-9C11-352B3097EB7D}" type="slidenum">
              <a:rPr lang="en-GB" sz="1200"/>
              <a:pPr algn="r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A8AB10D-9F95-4340-9CBA-8EAD03257837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A92011-71FA-46AA-A444-39DED1155C76}" type="slidenum">
              <a:rPr lang="en-GB" sz="1200"/>
              <a:pPr algn="r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BD56107-C5AB-4C0C-9C11-352B3097EB7D}" type="slidenum">
              <a:rPr lang="en-GB" sz="1200"/>
              <a:pPr algn="r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77926FE-45A0-47B4-B3F6-806FBAF89904}" type="slidenum">
              <a:rPr lang="en-GB" sz="1200"/>
              <a:pPr algn="r"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/>
          </a:p>
        </p:txBody>
      </p:sp>
      <p:sp>
        <p:nvSpPr>
          <p:cNvPr id="5632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2E40D5-1D2B-498D-A238-9C79016F720C}" type="slidenum">
              <a:rPr lang="en-GB" sz="1200"/>
              <a:pPr algn="r"/>
              <a:t>7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6C050-5114-43D0-9EAF-1041E3561CB7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0303B-6322-463F-9756-A5E2C8BB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C4566-F7B2-4C42-B3F4-19C8AA19EF8E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5B3F7-4472-45C0-B53D-828EF130ED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9DB55-562F-4BF4-95E1-5EBC42CCE40F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555D-FDCF-4B4F-B643-227307373E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95D92-F44B-4640-BC52-39CB038E31A2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11BE-8600-482C-9E8B-A0AF73193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AC5B0-C7E7-4399-ACD0-F4C9D519923F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73961-C425-4020-B05E-B2795D5CB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2AD8A-9D02-436F-A324-D3D283BDF7EC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F60F-80FE-4D9C-AC9E-68CA3164E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CBD8E-C7BA-4C12-AFC2-19C7A723CCDE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54255-DC33-4703-89EE-1D184857C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32D7-AE7E-41DA-889D-2AF5F0EBC0A9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4FA35-4DB8-4C0E-A8EE-0659250F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278B-9A68-4BA9-A251-954187B0CD63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D61B-81D0-424B-B1FC-52C9A2EB4E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0C39-A252-4495-959C-326CC9111258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D5BF-E5C7-4535-B26D-1899E0F23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2E962-CAF6-4DC4-A571-F5EB8084EA0B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03A80-B932-4536-905D-FB8828E7D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5DFA6-AA65-4608-AC88-30203CBC76E1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0AC57-7317-4A2B-9739-9D8123689F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F08F7-B49D-4413-9DFB-6DD4DFC229CC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2DF50-7C24-4AB5-B435-85A287565A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2F02-BCD5-40D2-B37A-8FE71E130DE7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DDAFE-2DFF-470C-9981-03ACF92DB9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91461-237A-4BC6-9DBC-5AC3CA4C35FC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F08FB-F22A-4C40-8895-7A53EB5CF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2BEFA-4B7E-4C69-9A29-908518ADECD5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1D34E-9ED7-4FC1-BAA1-E7A90717F0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39B18-85FB-4EDB-AB0B-29FB185D6D4D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99A69-470E-4D5B-AD32-C2CB4878AF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BE36A-4E97-48BC-AD8E-4F91302091D0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313AE-265B-4E29-AF5B-96F1416D11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A9922-9119-47EB-8CAA-2083FB76BAFB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02F4D-8AF8-4C00-A68E-796A0FFE8B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65BD5-7F25-44BD-9297-86F45A09432D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8E096-474A-416C-80C6-C1F0255711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97982-2076-4C47-9483-522F87F2BF6D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52BB1-069F-4F6A-BFF5-45310949C1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FA405-F06A-4EAB-A7F3-AA394B733970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BC530-4BDE-439E-AEA5-4D0E1D61A4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8BD6C-C23D-4BEA-A2F8-BB471DE0C6F5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4BB34-93BF-4EE3-81D9-1A6897EB24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D90FF-3B8F-4016-BEC9-8E5E3C213B67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853F4-E447-4669-BA6D-B765FE00B2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E7B7A-CA01-463F-8748-A49B4F20A8CA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70149-9429-4601-9F8F-E0C7E9EF38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AA5CF-915C-4FF9-9F3D-1C2A431A5747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BEACB-6EB1-4214-BCA5-FEFEE6E7B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428C3-E21A-463C-94DA-3798A6D8594A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2ADB-C212-4B82-944A-DB63C55A9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EB96-1E92-43EF-BA21-62B1E0AF732A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281A-FDEC-40EF-AEF2-8A3F173CCE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8E1F0-B429-498B-A385-EEC83F8FAC49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4DAF0-9AC1-4B5F-9C4C-0A5FBEE808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90B-575B-4C03-B15F-6CEDDE198703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E4B3-65AA-422F-920A-0046778DA6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EE23-F986-472C-BC8B-E4ABA16E8BC6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3C563-89B7-43EC-9A8A-3BB60C5B99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3641F-5693-4326-A6B3-5A791F858E85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AAB2-0ED9-4667-9EA6-3A849777D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49BFD-F88C-4B9F-8AE7-BC3703138847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15369-67C8-4059-B54C-80C3BFCC47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ED9ED-2A9D-43A9-BC63-522FA60BE097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ECF0C-A165-4040-ABB3-214BB005A6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dddd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LO – to kljlaksjdflsajlfkjdflkkdkdk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0D68EBE-183E-4F3D-95D9-E6024D1C8006}" type="datetimeFigureOut">
              <a:rPr lang="en-US"/>
              <a:pPr>
                <a:defRPr/>
              </a:pPr>
              <a:t>11/6/2020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6B6B83-3BA2-4231-B919-755FFA7BF9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0" y="0"/>
            <a:ext cx="9290050" cy="7075488"/>
            <a:chOff x="0" y="0"/>
            <a:chExt cx="5852" cy="4457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4286" y="0"/>
              <a:ext cx="1565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4286" y="0"/>
              <a:ext cx="1566" cy="4457"/>
              <a:chOff x="6802628" y="0"/>
              <a:chExt cx="2485835" cy="7048574"/>
            </a:xfrm>
          </p:grpSpPr>
          <p:sp>
            <p:nvSpPr>
              <p:cNvPr id="1042" name="Text Box 5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484247" cy="201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3" name="Text Box 6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339796" cy="2906726"/>
              </a:xfrm>
              <a:prstGeom prst="rect">
                <a:avLst/>
              </a:prstGeom>
              <a:solidFill>
                <a:srgbClr val="9933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chemeClr val="bg1"/>
                    </a:solidFill>
                  </a:rPr>
                  <a:t>Outcomes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>
                    <a:solidFill>
                      <a:schemeClr val="bg1"/>
                    </a:solidFill>
                  </a:rPr>
                  <a:t>Recalling, discussing, performing, evaluating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4" name="Text Box 7"/>
              <p:cNvSpPr txBox="1">
                <a:spLocks noChangeArrowheads="1"/>
              </p:cNvSpPr>
              <p:nvPr/>
            </p:nvSpPr>
            <p:spPr bwMode="auto">
              <a:xfrm>
                <a:off x="6804216" y="2350052"/>
                <a:ext cx="2339796" cy="1674768"/>
              </a:xfrm>
              <a:prstGeom prst="rect">
                <a:avLst/>
              </a:prstGeom>
              <a:solidFill>
                <a:srgbClr val="FF66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Key Words: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isolated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anxious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slumped</a:t>
                </a:r>
              </a:p>
            </p:txBody>
          </p:sp>
          <p:sp>
            <p:nvSpPr>
              <p:cNvPr id="1045" name="Text Box 8"/>
              <p:cNvSpPr txBox="1">
                <a:spLocks noChangeArrowheads="1"/>
              </p:cNvSpPr>
              <p:nvPr/>
            </p:nvSpPr>
            <p:spPr bwMode="auto">
              <a:xfrm>
                <a:off x="6802628" y="4004260"/>
                <a:ext cx="2339796" cy="3044314"/>
              </a:xfrm>
              <a:prstGeom prst="rect">
                <a:avLst/>
              </a:prstGeom>
              <a:noFill/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The Bigger Picture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To develop your understanding of the novel.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</p:grpSp>
        <p:sp>
          <p:nvSpPr>
            <p:cNvPr id="1046" name="Text Box 9"/>
            <p:cNvSpPr txBox="1">
              <a:spLocks noChangeArrowheads="1"/>
            </p:cNvSpPr>
            <p:nvPr/>
          </p:nvSpPr>
          <p:spPr bwMode="auto">
            <a:xfrm>
              <a:off x="0" y="3925"/>
              <a:ext cx="5760" cy="4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/>
                <a:t>Los</a:t>
              </a:r>
              <a:r>
                <a:rPr lang="en-GB"/>
                <a:t> – to know how to uses dashes for effect / to empathise with Michael</a:t>
              </a:r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963A876-6B27-436B-BA99-BD711982886E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925259-B15E-4B0A-A6C2-39AB0D9324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AEF6D5B-1EB9-4378-8AD7-4CD2F54156BC}" type="datetimeFigureOut">
              <a:rPr lang="en-GB"/>
              <a:pPr>
                <a:defRPr/>
              </a:pPr>
              <a:t>06/11/2020</a:t>
            </a:fld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C09CD2-E534-4EEE-AE9F-98507DBEF5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 descr="3140f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0"/>
            <a:ext cx="3405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>
                <a:solidFill>
                  <a:srgbClr val="A10F0F"/>
                </a:solidFill>
              </a:rPr>
              <a:t>Skellig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8748713" cy="4525962"/>
          </a:xfrm>
        </p:spPr>
        <p:txBody>
          <a:bodyPr/>
          <a:lstStyle/>
          <a:p>
            <a:r>
              <a:rPr lang="en-GB" sz="2800" b="1"/>
              <a:t>Write the date – </a:t>
            </a:r>
            <a:endParaRPr lang="en-GB" sz="2800" b="1" u="sng"/>
          </a:p>
          <a:p>
            <a:r>
              <a:rPr lang="en-GB" sz="2800" b="1"/>
              <a:t>Write the title – </a:t>
            </a:r>
            <a:r>
              <a:rPr lang="en-GB" sz="2800" b="1" u="sng"/>
              <a:t>Dashes and Diaries</a:t>
            </a:r>
          </a:p>
          <a:p>
            <a:r>
              <a:rPr lang="en-GB" sz="2800" b="1" u="sng"/>
              <a:t>Underline</a:t>
            </a:r>
            <a:r>
              <a:rPr lang="en-GB" sz="2800" b="1"/>
              <a:t> your title and date</a:t>
            </a:r>
          </a:p>
          <a:p>
            <a:pPr>
              <a:buFontTx/>
              <a:buNone/>
            </a:pPr>
            <a:endParaRPr lang="en-GB" sz="2800" b="1"/>
          </a:p>
          <a:p>
            <a:r>
              <a:rPr lang="en-GB" sz="2800" b="1"/>
              <a:t>Learning Objectives: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>
                <a:solidFill>
                  <a:srgbClr val="A10F0F"/>
                </a:solidFill>
              </a:rPr>
              <a:t>to know how to uses dashes for effect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>
                <a:solidFill>
                  <a:srgbClr val="A10F0F"/>
                </a:solidFill>
              </a:rPr>
              <a:t>to empathise with Michael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>
              <a:solidFill>
                <a:srgbClr val="A10F0F"/>
              </a:solidFill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>
              <a:solidFill>
                <a:srgbClr val="A10F0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dirty="0"/>
              <a:t>Conventions of a diary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>
          <a:xfrm>
            <a:off x="0" y="1052512"/>
            <a:ext cx="6804025" cy="4968775"/>
          </a:xfrm>
        </p:spPr>
        <p:txBody>
          <a:bodyPr/>
          <a:lstStyle/>
          <a:p>
            <a:endParaRPr lang="en-GB" b="1" i="1" dirty="0">
              <a:solidFill>
                <a:srgbClr val="A10F0F"/>
              </a:solidFill>
            </a:endParaRPr>
          </a:p>
          <a:p>
            <a:r>
              <a:rPr lang="en-GB" sz="2800" b="1" dirty="0"/>
              <a:t>What would you expect to find in a diary entry?</a:t>
            </a:r>
          </a:p>
          <a:p>
            <a:r>
              <a:rPr lang="en-GB" sz="2800" i="1" dirty="0"/>
              <a:t>1</a:t>
            </a:r>
            <a:r>
              <a:rPr lang="en-GB" sz="2800" i="1" baseline="30000" dirty="0"/>
              <a:t>st</a:t>
            </a:r>
            <a:r>
              <a:rPr lang="en-GB" sz="2800" i="1" dirty="0"/>
              <a:t> person ‘I’</a:t>
            </a:r>
          </a:p>
          <a:p>
            <a:r>
              <a:rPr lang="en-GB" sz="2800" i="1" dirty="0"/>
              <a:t>Past tense</a:t>
            </a:r>
          </a:p>
          <a:p>
            <a:r>
              <a:rPr lang="en-GB" sz="2800" i="1" dirty="0"/>
              <a:t>Time (days/weeks)</a:t>
            </a:r>
          </a:p>
          <a:p>
            <a:r>
              <a:rPr lang="en-GB" sz="2800" i="1" dirty="0"/>
              <a:t>Personal thoughts and feelings</a:t>
            </a:r>
          </a:p>
          <a:p>
            <a:r>
              <a:rPr lang="en-GB" sz="2800" i="1" dirty="0"/>
              <a:t>The events that have happened to you</a:t>
            </a:r>
          </a:p>
          <a:p>
            <a:r>
              <a:rPr lang="en-GB" sz="2800" i="1" dirty="0"/>
              <a:t>Plans for the future</a:t>
            </a:r>
          </a:p>
          <a:p>
            <a:endParaRPr lang="en-GB" sz="2800" i="1" dirty="0"/>
          </a:p>
          <a:p>
            <a:endParaRPr lang="en-GB" sz="2800" i="1" dirty="0"/>
          </a:p>
          <a:p>
            <a:endParaRPr lang="en-GB" sz="2800" b="1" dirty="0"/>
          </a:p>
          <a:p>
            <a:endParaRPr lang="en-GB" sz="2800" i="1" dirty="0">
              <a:solidFill>
                <a:srgbClr val="A10F0F"/>
              </a:solidFill>
            </a:endParaRP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Starter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0" y="765175"/>
            <a:ext cx="6526213" cy="4525963"/>
          </a:xfrm>
        </p:spPr>
        <p:txBody>
          <a:bodyPr/>
          <a:lstStyle/>
          <a:p>
            <a:endParaRPr lang="en-GB" sz="2000" b="1" i="1">
              <a:solidFill>
                <a:srgbClr val="A10F0F"/>
              </a:solidFill>
            </a:endParaRPr>
          </a:p>
          <a:p>
            <a:r>
              <a:rPr lang="en-GB" sz="2800" b="1" i="1"/>
              <a:t>A dash  -  is used to show a long pause.</a:t>
            </a:r>
          </a:p>
          <a:p>
            <a:r>
              <a:rPr lang="en-GB" sz="2800" b="1" i="1"/>
              <a:t>Write out the following three sentences and add in where you think the dashes could go to make it more dramatic:</a:t>
            </a:r>
          </a:p>
          <a:p>
            <a:r>
              <a:rPr lang="en-GB" sz="2800" i="1"/>
              <a:t>1. I looked at the creature he didn’t move.</a:t>
            </a:r>
          </a:p>
          <a:p>
            <a:r>
              <a:rPr lang="en-GB" sz="2800" i="1"/>
              <a:t>2. An eternity passed and then he belched.</a:t>
            </a:r>
          </a:p>
          <a:p>
            <a:r>
              <a:rPr lang="en-GB" sz="2800" i="1"/>
              <a:t>3. The creature smiled a weird half smile then slumped his head.</a:t>
            </a:r>
            <a:endParaRPr lang="en-US" sz="2800" i="1"/>
          </a:p>
          <a:p>
            <a:endParaRPr lang="en-GB" sz="2800" i="1"/>
          </a:p>
          <a:p>
            <a:endParaRPr lang="en-GB" sz="2800" b="1"/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Group Task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>
              <a:solidFill>
                <a:srgbClr val="A10F0F"/>
              </a:solidFill>
            </a:endParaRPr>
          </a:p>
          <a:p>
            <a:r>
              <a:rPr lang="en-GB" sz="2800" b="1"/>
              <a:t>Open your books to chapter </a:t>
            </a:r>
            <a:r>
              <a:rPr lang="en-GB" sz="2800" b="1">
                <a:solidFill>
                  <a:srgbClr val="A10F0F"/>
                </a:solidFill>
              </a:rPr>
              <a:t>five </a:t>
            </a:r>
            <a:endParaRPr lang="en-GB" sz="2800" i="1">
              <a:solidFill>
                <a:srgbClr val="A10F0F"/>
              </a:solidFill>
            </a:endParaRPr>
          </a:p>
          <a:p>
            <a:endParaRPr lang="en-GB" sz="2800" i="1">
              <a:solidFill>
                <a:srgbClr val="A10F0F"/>
              </a:solidFill>
            </a:endParaRPr>
          </a:p>
          <a:p>
            <a:r>
              <a:rPr lang="en-GB" sz="2800" b="1" i="1"/>
              <a:t>What has happened so far?</a:t>
            </a:r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>
              <a:solidFill>
                <a:srgbClr val="A10F0F"/>
              </a:solidFill>
            </a:endParaRPr>
          </a:p>
          <a:p>
            <a:r>
              <a:rPr lang="en-GB" sz="2800" b="1"/>
              <a:t>What would you expect to find in a diary entry?</a:t>
            </a:r>
          </a:p>
          <a:p>
            <a:r>
              <a:rPr lang="en-GB" sz="2800" i="1"/>
              <a:t>‘Dear diary,’</a:t>
            </a:r>
          </a:p>
          <a:p>
            <a:r>
              <a:rPr lang="en-GB" sz="2800" i="1"/>
              <a:t>Personal thoughts and feelings</a:t>
            </a:r>
          </a:p>
          <a:p>
            <a:r>
              <a:rPr lang="en-GB" sz="2800" i="1"/>
              <a:t>The events that have happened to you</a:t>
            </a:r>
          </a:p>
          <a:p>
            <a:r>
              <a:rPr lang="en-GB" sz="2800" i="1"/>
              <a:t>Plans for the future</a:t>
            </a:r>
          </a:p>
          <a:p>
            <a:endParaRPr lang="en-GB" sz="2800" i="1"/>
          </a:p>
          <a:p>
            <a:endParaRPr lang="en-GB" sz="2800" i="1"/>
          </a:p>
          <a:p>
            <a:endParaRPr lang="en-GB" sz="2800" b="1"/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4"/>
          <p:cNvSpPr txBox="1">
            <a:spLocks noChangeArrowheads="1"/>
          </p:cNvSpPr>
          <p:nvPr/>
        </p:nvSpPr>
        <p:spPr bwMode="auto">
          <a:xfrm>
            <a:off x="0" y="0"/>
            <a:ext cx="2881313" cy="21621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sentence starters:</a:t>
            </a:r>
          </a:p>
          <a:p>
            <a:pPr>
              <a:spcBef>
                <a:spcPct val="50000"/>
              </a:spcBef>
            </a:pPr>
            <a:r>
              <a:rPr lang="en-GB"/>
              <a:t>David Almond make this part of the story full of tension and suspense by using ______, such as “________”. This makes it scary because…</a:t>
            </a:r>
          </a:p>
        </p:txBody>
      </p:sp>
      <p:sp>
        <p:nvSpPr>
          <p:cNvPr id="51202" name="Text Box 14"/>
          <p:cNvSpPr txBox="1">
            <a:spLocks noChangeArrowheads="1"/>
          </p:cNvSpPr>
          <p:nvPr/>
        </p:nvSpPr>
        <p:spPr bwMode="auto">
          <a:xfrm>
            <a:off x="3779838" y="1125538"/>
            <a:ext cx="2881312" cy="650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include another PEE paragraph</a:t>
            </a:r>
          </a:p>
        </p:txBody>
      </p:sp>
      <p:sp>
        <p:nvSpPr>
          <p:cNvPr id="5120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/>
              <a:t>Individual Task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51205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51207" name="Content Placeholder 2"/>
          <p:cNvSpPr>
            <a:spLocks/>
          </p:cNvSpPr>
          <p:nvPr/>
        </p:nvSpPr>
        <p:spPr bwMode="auto">
          <a:xfrm>
            <a:off x="250825" y="2332038"/>
            <a:ext cx="56880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400">
                <a:latin typeface="Calibri" pitchFamily="34" charset="0"/>
              </a:rPr>
              <a:t>You are Michael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Write a diary entry for what has happened to you so far and how you feel about it.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Remember to include: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Thoughts and feelings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Events that have happened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Plans for the future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At least 2 dashes to create suspense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Key words</a:t>
            </a:r>
            <a:endParaRPr lang="en-GB" sz="2400" b="1">
              <a:latin typeface="Calibri" pitchFamily="34" charset="0"/>
            </a:endParaRPr>
          </a:p>
          <a:p>
            <a:pPr marL="342900" indent="-342900"/>
            <a:endParaRPr lang="en-GB" sz="2400" b="1">
              <a:latin typeface="Calibri" pitchFamily="34" charset="0"/>
            </a:endParaRPr>
          </a:p>
          <a:p>
            <a:pPr marL="342900" indent="-342900"/>
            <a:endParaRPr lang="en-GB" sz="2400">
              <a:latin typeface="Calibri" pitchFamily="34" charset="0"/>
            </a:endParaRPr>
          </a:p>
          <a:p>
            <a:pPr marL="342900" indent="-342900"/>
            <a:endParaRPr lang="en-GB" sz="2400" b="1" i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Calibri" pitchFamily="34" charset="0"/>
              </a:rPr>
              <a:t>You have </a:t>
            </a:r>
            <a:r>
              <a:rPr lang="en-GB" sz="2400" b="1">
                <a:solidFill>
                  <a:srgbClr val="A10F0F"/>
                </a:solidFill>
                <a:latin typeface="Calibri" pitchFamily="34" charset="0"/>
              </a:rPr>
              <a:t>10mins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/>
              <a:t>Plenary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>
              <a:solidFill>
                <a:srgbClr val="A10F0F"/>
              </a:solidFill>
            </a:endParaRPr>
          </a:p>
          <a:p>
            <a:r>
              <a:rPr lang="en-GB" sz="2800" b="1">
                <a:solidFill>
                  <a:srgbClr val="A10F0F"/>
                </a:solidFill>
              </a:rPr>
              <a:t>Read aloud your diaries</a:t>
            </a:r>
          </a:p>
          <a:p>
            <a:r>
              <a:rPr lang="en-GB" sz="2800" b="1">
                <a:solidFill>
                  <a:srgbClr val="A10F0F"/>
                </a:solidFill>
              </a:rPr>
              <a:t>What were their thoughts and feelings</a:t>
            </a:r>
          </a:p>
          <a:p>
            <a:r>
              <a:rPr lang="en-GB" sz="2800" b="1">
                <a:solidFill>
                  <a:srgbClr val="A10F0F"/>
                </a:solidFill>
              </a:rPr>
              <a:t>Where do you think the dashes came?</a:t>
            </a:r>
            <a:endParaRPr lang="en-GB" sz="2800"/>
          </a:p>
          <a:p>
            <a:endParaRPr lang="en-GB" sz="2800" b="1"/>
          </a:p>
          <a:p>
            <a:endParaRPr lang="en-GB" sz="2800" b="1"/>
          </a:p>
          <a:p>
            <a:endParaRPr lang="en-GB" sz="2800" i="1">
              <a:solidFill>
                <a:srgbClr val="A10F0F"/>
              </a:solidFill>
            </a:endParaRPr>
          </a:p>
        </p:txBody>
      </p:sp>
      <p:sp>
        <p:nvSpPr>
          <p:cNvPr id="5529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303</Words>
  <Application>Microsoft Office PowerPoint</Application>
  <PresentationFormat>On-screen Show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Custom Design</vt:lpstr>
      <vt:lpstr>1_Custom Design</vt:lpstr>
      <vt:lpstr>Skellig</vt:lpstr>
      <vt:lpstr>Conventions of a diary</vt:lpstr>
      <vt:lpstr>Starter</vt:lpstr>
      <vt:lpstr>Group Task</vt:lpstr>
      <vt:lpstr>Discussion</vt:lpstr>
      <vt:lpstr>Individual Task</vt:lpstr>
      <vt:lpstr>Plenary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</dc:creator>
  <cp:lastModifiedBy>S Ryan</cp:lastModifiedBy>
  <cp:revision>240</cp:revision>
  <dcterms:created xsi:type="dcterms:W3CDTF">2010-09-11T17:28:32Z</dcterms:created>
  <dcterms:modified xsi:type="dcterms:W3CDTF">2020-11-06T16:19:23Z</dcterms:modified>
</cp:coreProperties>
</file>