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C73553-CE9B-48AF-A7B8-FE1B944B75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2B3E665-2972-4BB9-AE5E-DC74759489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09AFA1-6EC6-4827-9492-EC3A62CFF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4B816-6935-4CB8-886D-2453B3F5BEAC}" type="datetimeFigureOut">
              <a:rPr lang="en-GB" smtClean="0"/>
              <a:t>27/11/2020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10921A-4097-4471-81FA-E4CF7E46A1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A2E495-B7E2-43C9-A2C7-FDF3FA4FBA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21965-9B8F-4601-A6A5-167679ACB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7442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CCA029-09D2-4EDE-828A-8B134E2823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FB55B6-4FD3-478C-ADBE-B35706CD97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526CE4-AE79-455D-9E10-840598DDEC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4B816-6935-4CB8-886D-2453B3F5BEAC}" type="datetimeFigureOut">
              <a:rPr lang="en-GB" smtClean="0"/>
              <a:t>27/11/2020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C10831-F582-436C-A6A6-F8ED7D7902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90A0CD-1F7F-4A03-AAFB-25C437C64D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21965-9B8F-4601-A6A5-167679ACB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3396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C013839-0C6A-47B3-9B68-071809D345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6323EEE-5988-4331-B13B-F8E0DE422A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946F3D-0726-47BC-BFA4-E6F18FAA0A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4B816-6935-4CB8-886D-2453B3F5BEAC}" type="datetimeFigureOut">
              <a:rPr lang="en-GB" smtClean="0"/>
              <a:t>27/11/2020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9CF4A8-A31E-4375-A2DA-4C02253E3E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82B5D0-480B-44FB-918D-B450577648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21965-9B8F-4601-A6A5-167679ACB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3985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01829F-8C41-45D5-A9C9-C33D6BB7EA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43013E-12C5-4376-9F89-1F38826536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5CDD18-DC5E-4338-A2AA-7A3B495459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4B816-6935-4CB8-886D-2453B3F5BEAC}" type="datetimeFigureOut">
              <a:rPr lang="en-GB" smtClean="0"/>
              <a:t>27/11/2020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8C6FE8-5DF3-4EA3-ACB0-E6EA0B5C91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29855E-B027-46CF-977F-42B40E2E3B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21965-9B8F-4601-A6A5-167679ACB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1151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5E7936-6B24-401C-A20A-54146065D8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A379FD-DB82-4812-8FFB-248CE44E8F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B4EDD1-A25C-490F-BAFB-B65017B7AD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4B816-6935-4CB8-886D-2453B3F5BEAC}" type="datetimeFigureOut">
              <a:rPr lang="en-GB" smtClean="0"/>
              <a:t>27/11/2020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96C154-DB94-4248-8B59-AF779B6353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3D7025-278F-412D-88BD-4CB1FAD23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21965-9B8F-4601-A6A5-167679ACB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7475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78A4F4-5D8F-4479-9E67-6E5794D3EE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891F04-9D17-4D6C-B8E4-07CC015AE2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1886D8-E284-4494-92A1-43A5CEB3AA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BDD7B5-2E48-4C23-AE9D-F3397285AF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4B816-6935-4CB8-886D-2453B3F5BEAC}" type="datetimeFigureOut">
              <a:rPr lang="en-GB" smtClean="0"/>
              <a:t>27/11/2020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EBC43B-107C-462B-8A92-981CA554CA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B15E07-384A-43BF-B1BA-A88B4109A9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21965-9B8F-4601-A6A5-167679ACB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9948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7DBFF6-51D4-4070-A8D9-2B6C171F1A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BA5663-1AF4-4419-8BF9-27A97EF73C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CBD7E7-46FE-4134-9B23-962C55B100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3F3B7A2-628A-4CC0-BD3B-8FC21EAD29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74F74FF-F4E0-48A3-873E-A211E7721DE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E4D8E5C-2546-4804-A44E-4974880788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4B816-6935-4CB8-886D-2453B3F5BEAC}" type="datetimeFigureOut">
              <a:rPr lang="en-GB" smtClean="0"/>
              <a:t>27/11/2020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BA71D05-27C4-4C0A-823C-2128C789D0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ADD05B-C62F-48E7-9037-C322E2A6A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21965-9B8F-4601-A6A5-167679ACB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2208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84CA10-AFF5-4B36-AB8E-3D04BAC470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A223FCB-379F-44FB-B6A6-529DE6083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4B816-6935-4CB8-886D-2453B3F5BEAC}" type="datetimeFigureOut">
              <a:rPr lang="en-GB" smtClean="0"/>
              <a:t>27/11/2020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133373-BE6A-4E60-BA19-B5586B0EE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80BF91-E007-46E0-8AAB-0396E3747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21965-9B8F-4601-A6A5-167679ACB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3877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CEC50B1-0D24-473F-B8EA-002E3E26E9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4B816-6935-4CB8-886D-2453B3F5BEAC}" type="datetimeFigureOut">
              <a:rPr lang="en-GB" smtClean="0"/>
              <a:t>27/11/2020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5B989A-5BC5-4265-9FA8-417882CC5A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37E364-AAE0-4D67-A368-CA8DC89F9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21965-9B8F-4601-A6A5-167679ACB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7072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74E04-91CC-43B3-B5AE-1043AC278F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A2A2B4-5639-4D69-9961-726D54A737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E79D3D-5847-4FF4-A800-A3CAA9C86C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613289-F8FD-4472-A365-8C9BF13EDF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4B816-6935-4CB8-886D-2453B3F5BEAC}" type="datetimeFigureOut">
              <a:rPr lang="en-GB" smtClean="0"/>
              <a:t>27/11/2020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23D4E5-86FF-4AC5-9AE0-6E57A9C0A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777E78-0BB3-4B6E-8B78-C3D4F99DF5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21965-9B8F-4601-A6A5-167679ACB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3306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B34261-5F59-44E0-9196-FE2902A9F3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CD7CF35-24E2-4665-B409-B14B33799A4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065AA3-34BF-468E-8345-EAA84F7429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F91613-F199-4E92-8C6A-1C37F71C52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4B816-6935-4CB8-886D-2453B3F5BEAC}" type="datetimeFigureOut">
              <a:rPr lang="en-GB" smtClean="0"/>
              <a:t>27/11/2020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61DCBC-1255-41DD-8712-3B5DEA157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EDDAF7-7B7D-4208-A10A-FDBA60771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21965-9B8F-4601-A6A5-167679ACB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2147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8EE0F4C-C9B6-4433-91F1-651F5E404F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6A2862-A705-432D-A992-D9E8EF1F3C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2128BB-71F7-4450-BCF9-EA7DA35982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A4B816-6935-4CB8-886D-2453B3F5BEAC}" type="datetimeFigureOut">
              <a:rPr lang="en-GB" smtClean="0"/>
              <a:t>27/11/2020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A6EC9D-40F5-493A-AA9F-3BB3CF2C61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27C170-21DD-4256-AC87-31E889B0C6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C21965-9B8F-4601-A6A5-167679ACB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4307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D114FC8-2B56-465C-B799-53FB06DC65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wrong with these sentences? Correct them.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DDA1DC2-28A2-48D8-8B88-B2385FF16D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/>
              <a:t>Can I have a drink? said Lucy.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Although I was cold.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The castle which was built in 1230 looked derelict.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Is this Roberts calculator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“I really </a:t>
            </a:r>
            <a:r>
              <a:rPr lang="en-GB" dirty="0" err="1"/>
              <a:t>dont</a:t>
            </a:r>
            <a:r>
              <a:rPr lang="en-GB" dirty="0"/>
              <a:t> want to do this maths test” complained Eddie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B272A4E-0126-4F5D-AF65-90B636DE87AE}"/>
              </a:ext>
            </a:extLst>
          </p:cNvPr>
          <p:cNvSpPr txBox="1"/>
          <p:nvPr/>
        </p:nvSpPr>
        <p:spPr>
          <a:xfrm rot="16200000">
            <a:off x="-3075058" y="3075056"/>
            <a:ext cx="6858002" cy="707886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Do Now</a:t>
            </a:r>
          </a:p>
        </p:txBody>
      </p:sp>
    </p:spTree>
    <p:extLst>
      <p:ext uri="{BB962C8B-B14F-4D97-AF65-F5344CB8AC3E}">
        <p14:creationId xmlns:p14="http://schemas.microsoft.com/office/powerpoint/2010/main" val="16917768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D114FC8-2B56-465C-B799-53FB06DC65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Look at the text: A Conversation About Rain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DDA1DC2-28A2-48D8-8B88-B2385FF16D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11379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Complete the following</a:t>
            </a:r>
          </a:p>
          <a:p>
            <a:pPr marL="514350" indent="-514350">
              <a:buAutoNum type="arabicPeriod"/>
            </a:pPr>
            <a:r>
              <a:rPr lang="en-GB" dirty="0"/>
              <a:t>Highlight complex sentence structures.</a:t>
            </a:r>
          </a:p>
          <a:p>
            <a:pPr marL="514350" indent="-514350">
              <a:buAutoNum type="arabicPeriod"/>
            </a:pPr>
            <a:r>
              <a:rPr lang="en-GB" dirty="0"/>
              <a:t>Underline character appearance</a:t>
            </a:r>
          </a:p>
          <a:p>
            <a:pPr marL="514350" indent="-514350">
              <a:buAutoNum type="arabicPeriod"/>
            </a:pPr>
            <a:r>
              <a:rPr lang="en-GB" dirty="0"/>
              <a:t>Circle character actions and body language.</a:t>
            </a:r>
          </a:p>
          <a:p>
            <a:pPr marL="514350" indent="-514350">
              <a:buAutoNum type="arabicPeriod"/>
            </a:pPr>
            <a:endParaRPr lang="en-GB" dirty="0"/>
          </a:p>
          <a:p>
            <a:pPr marL="514350" indent="-514350">
              <a:buAutoNum type="arabicPeriod"/>
            </a:pPr>
            <a:endParaRPr lang="en-GB" dirty="0"/>
          </a:p>
          <a:p>
            <a:pPr marL="514350" indent="-514350">
              <a:buAutoNum type="arabicPeriod"/>
            </a:pPr>
            <a:endParaRPr lang="en-GB" dirty="0"/>
          </a:p>
          <a:p>
            <a:pPr marL="0" indent="0">
              <a:buNone/>
            </a:pPr>
            <a:r>
              <a:rPr lang="en-GB" b="1" dirty="0"/>
              <a:t>How has the writer developed the description around this conversation?</a:t>
            </a:r>
          </a:p>
          <a:p>
            <a:pPr marL="514350" indent="-514350">
              <a:buAutoNum type="arabicPeriod"/>
            </a:pPr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B272A4E-0126-4F5D-AF65-90B636DE87AE}"/>
              </a:ext>
            </a:extLst>
          </p:cNvPr>
          <p:cNvSpPr txBox="1"/>
          <p:nvPr/>
        </p:nvSpPr>
        <p:spPr>
          <a:xfrm rot="16200000">
            <a:off x="-3075058" y="3075056"/>
            <a:ext cx="6858002" cy="707886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Reading Activity</a:t>
            </a:r>
          </a:p>
        </p:txBody>
      </p:sp>
    </p:spTree>
    <p:extLst>
      <p:ext uri="{BB962C8B-B14F-4D97-AF65-F5344CB8AC3E}">
        <p14:creationId xmlns:p14="http://schemas.microsoft.com/office/powerpoint/2010/main" val="20976186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DDA1DC2-28A2-48D8-8B88-B2385FF16D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1137900" cy="4351338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B272A4E-0126-4F5D-AF65-90B636DE87AE}"/>
              </a:ext>
            </a:extLst>
          </p:cNvPr>
          <p:cNvSpPr txBox="1"/>
          <p:nvPr/>
        </p:nvSpPr>
        <p:spPr>
          <a:xfrm rot="16200000">
            <a:off x="-3075058" y="3075056"/>
            <a:ext cx="6858002" cy="707886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Reading Activity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FF5796C-24CC-4267-8521-9495A6B9F9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3300" y="193890"/>
            <a:ext cx="5524499" cy="6700683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CFF98BA4-8ED5-4795-9969-C5A914FD64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85872" y="193889"/>
            <a:ext cx="5502602" cy="6700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6012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D114FC8-2B56-465C-B799-53FB06DC65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Pick one of the pictures – create a conversation between the characters.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DDA1DC2-28A2-48D8-8B88-B2385FF16D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11379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Focus: </a:t>
            </a:r>
          </a:p>
          <a:p>
            <a:pPr marL="514350" indent="-514350">
              <a:buAutoNum type="arabicPeriod"/>
            </a:pPr>
            <a:r>
              <a:rPr lang="en-GB" dirty="0"/>
              <a:t>Complex sentence structures.</a:t>
            </a:r>
          </a:p>
          <a:p>
            <a:pPr marL="514350" indent="-514350">
              <a:buAutoNum type="arabicPeriod"/>
            </a:pPr>
            <a:r>
              <a:rPr lang="en-GB" dirty="0"/>
              <a:t>Character appearance</a:t>
            </a:r>
          </a:p>
          <a:p>
            <a:pPr marL="514350" indent="-514350">
              <a:buAutoNum type="arabicPeriod"/>
            </a:pPr>
            <a:r>
              <a:rPr lang="en-GB" dirty="0"/>
              <a:t>Character actions and body language.</a:t>
            </a:r>
          </a:p>
          <a:p>
            <a:pPr marL="514350" indent="-514350">
              <a:buAutoNum type="arabicPeriod"/>
            </a:pPr>
            <a:endParaRPr lang="en-GB" dirty="0"/>
          </a:p>
          <a:p>
            <a:pPr marL="514350" indent="-514350">
              <a:buAutoNum type="arabicPeriod"/>
            </a:pPr>
            <a:endParaRPr lang="en-GB" dirty="0"/>
          </a:p>
          <a:p>
            <a:pPr marL="514350" indent="-514350">
              <a:buAutoNum type="arabicPeriod"/>
            </a:pPr>
            <a:endParaRPr lang="en-GB" dirty="0"/>
          </a:p>
          <a:p>
            <a:pPr marL="514350" indent="-514350">
              <a:buAutoNum type="arabicPeriod"/>
            </a:pPr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B272A4E-0126-4F5D-AF65-90B636DE87AE}"/>
              </a:ext>
            </a:extLst>
          </p:cNvPr>
          <p:cNvSpPr txBox="1"/>
          <p:nvPr/>
        </p:nvSpPr>
        <p:spPr>
          <a:xfrm rot="16200000">
            <a:off x="-3075058" y="3075056"/>
            <a:ext cx="6858002" cy="707886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Mastery</a:t>
            </a:r>
          </a:p>
        </p:txBody>
      </p:sp>
      <p:pic>
        <p:nvPicPr>
          <p:cNvPr id="7" name="Picture 6" descr="A picture of soldiers standing in dark corridor of empty building. Bearded  guy is looking up and holding rifle. The other two soldiers are guarding  the coridor from enemies. - Buy this">
            <a:extLst>
              <a:ext uri="{FF2B5EF4-FFF2-40B4-BE49-F238E27FC236}">
                <a16:creationId xmlns:a16="http://schemas.microsoft.com/office/drawing/2014/main" id="{A8A3F4BB-6C73-4CB7-B010-ACF1A548E73F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5137" y="1653699"/>
            <a:ext cx="3514725" cy="234759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descr="Two People Standing In Front Of Building High Resolution Stock Photography  and Images - Alamy">
            <a:extLst>
              <a:ext uri="{FF2B5EF4-FFF2-40B4-BE49-F238E27FC236}">
                <a16:creationId xmlns:a16="http://schemas.microsoft.com/office/drawing/2014/main" id="{F4A037E6-200F-4AFB-BA72-C8AB05204A65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6500" y="4001294"/>
            <a:ext cx="3581400" cy="2633345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Happy Millennial Black Image &amp; Photo (Free Trial) | Bigstock">
            <a:extLst>
              <a:ext uri="{FF2B5EF4-FFF2-40B4-BE49-F238E27FC236}">
                <a16:creationId xmlns:a16="http://schemas.microsoft.com/office/drawing/2014/main" id="{CB035681-3711-4877-8823-DC42E8626904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1814" y="4136231"/>
            <a:ext cx="3584575" cy="26765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194892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D114FC8-2B56-465C-B799-53FB06DC65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3300" y="199751"/>
            <a:ext cx="11137900" cy="1325563"/>
          </a:xfrm>
        </p:spPr>
        <p:txBody>
          <a:bodyPr/>
          <a:lstStyle/>
          <a:p>
            <a:r>
              <a:rPr lang="en-GB" dirty="0"/>
              <a:t>Planning Narratives: Graph to plot your narrative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DDA1DC2-28A2-48D8-8B88-B2385FF16D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1137900" cy="4351338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endParaRPr lang="en-GB" dirty="0"/>
          </a:p>
          <a:p>
            <a:pPr marL="514350" indent="-514350">
              <a:buAutoNum type="arabicPeriod"/>
            </a:pPr>
            <a:endParaRPr lang="en-GB" dirty="0"/>
          </a:p>
          <a:p>
            <a:pPr marL="514350" indent="-514350">
              <a:buAutoNum type="arabicPeriod"/>
            </a:pPr>
            <a:endParaRPr lang="en-GB" dirty="0"/>
          </a:p>
          <a:p>
            <a:pPr marL="514350" indent="-514350">
              <a:buAutoNum type="arabicPeriod"/>
            </a:pPr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B272A4E-0126-4F5D-AF65-90B636DE87AE}"/>
              </a:ext>
            </a:extLst>
          </p:cNvPr>
          <p:cNvSpPr txBox="1"/>
          <p:nvPr/>
        </p:nvSpPr>
        <p:spPr>
          <a:xfrm rot="16200000">
            <a:off x="-3075058" y="3075056"/>
            <a:ext cx="6858002" cy="707886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Mastery</a:t>
            </a:r>
          </a:p>
        </p:txBody>
      </p:sp>
      <p:pic>
        <p:nvPicPr>
          <p:cNvPr id="10" name="Picture 2" descr="Freytag's Pyramid, Types of Conflict + Lit. Terms flashcards on ...">
            <a:extLst>
              <a:ext uri="{FF2B5EF4-FFF2-40B4-BE49-F238E27FC236}">
                <a16:creationId xmlns:a16="http://schemas.microsoft.com/office/drawing/2014/main" id="{74F5DF91-11DB-4244-B510-9F0526D19A5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02" t="21128" r="15886" b="10359"/>
          <a:stretch/>
        </p:blipFill>
        <p:spPr bwMode="auto">
          <a:xfrm>
            <a:off x="1678045" y="1690688"/>
            <a:ext cx="8835910" cy="49675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76682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D114FC8-2B56-465C-B799-53FB06DC65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Use the graph to plan narratives for the following: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DDA1DC2-28A2-48D8-8B88-B2385FF16D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endParaRPr lang="en-GB" dirty="0"/>
          </a:p>
          <a:p>
            <a:pPr marL="514350" indent="-514350">
              <a:buAutoNum type="arabicPeriod"/>
            </a:pPr>
            <a:endParaRPr lang="en-GB" dirty="0"/>
          </a:p>
          <a:p>
            <a:pPr marL="514350" indent="-514350">
              <a:buAutoNum type="arabicPeriod"/>
            </a:pPr>
            <a:endParaRPr lang="en-GB" dirty="0"/>
          </a:p>
          <a:p>
            <a:pPr marL="514350" indent="-514350">
              <a:buAutoNum type="arabicPeriod"/>
            </a:pPr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B272A4E-0126-4F5D-AF65-90B636DE87AE}"/>
              </a:ext>
            </a:extLst>
          </p:cNvPr>
          <p:cNvSpPr txBox="1"/>
          <p:nvPr/>
        </p:nvSpPr>
        <p:spPr>
          <a:xfrm rot="16200000">
            <a:off x="-3075058" y="3075056"/>
            <a:ext cx="6858002" cy="707886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Mastery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14FBC09-A397-4674-9298-F191E11EC663}"/>
              </a:ext>
            </a:extLst>
          </p:cNvPr>
          <p:cNvSpPr txBox="1"/>
          <p:nvPr/>
        </p:nvSpPr>
        <p:spPr>
          <a:xfrm>
            <a:off x="1079500" y="2099817"/>
            <a:ext cx="105156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GB" sz="3200" dirty="0"/>
              <a:t>A time you felt nervous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3200" dirty="0"/>
              <a:t>A favourite memory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3200" dirty="0"/>
              <a:t>A time you felt sad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3200" dirty="0"/>
              <a:t>An embarrassing moment</a:t>
            </a:r>
          </a:p>
          <a:p>
            <a:pPr marL="342900" indent="-342900">
              <a:buFont typeface="+mj-lt"/>
              <a:buAutoNum type="arabicPeriod"/>
            </a:pPr>
            <a:endParaRPr lang="en-GB" sz="3200" dirty="0"/>
          </a:p>
          <a:p>
            <a:pPr marL="342900" indent="-342900">
              <a:buFont typeface="+mj-lt"/>
              <a:buAutoNum type="arabicPeriod"/>
            </a:pPr>
            <a:endParaRPr lang="en-GB" sz="3200" dirty="0"/>
          </a:p>
          <a:p>
            <a:r>
              <a:rPr lang="en-GB" sz="3200" dirty="0"/>
              <a:t>REMEMBER: These do not have to be based on REAL events.</a:t>
            </a:r>
          </a:p>
        </p:txBody>
      </p:sp>
    </p:spTree>
    <p:extLst>
      <p:ext uri="{BB962C8B-B14F-4D97-AF65-F5344CB8AC3E}">
        <p14:creationId xmlns:p14="http://schemas.microsoft.com/office/powerpoint/2010/main" val="32860117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D114FC8-2B56-465C-B799-53FB06DC65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Example Exam Questions: How could you adapt your narrative plans if you had to select one of these titles?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DDA1DC2-28A2-48D8-8B88-B2385FF16D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endParaRPr lang="en-GB" dirty="0"/>
          </a:p>
          <a:p>
            <a:pPr marL="514350" indent="-514350">
              <a:buAutoNum type="arabicPeriod"/>
            </a:pPr>
            <a:endParaRPr lang="en-GB" dirty="0"/>
          </a:p>
          <a:p>
            <a:pPr marL="514350" indent="-514350">
              <a:buAutoNum type="arabicPeriod"/>
            </a:pPr>
            <a:endParaRPr lang="en-GB" dirty="0"/>
          </a:p>
          <a:p>
            <a:pPr marL="514350" indent="-514350">
              <a:buAutoNum type="arabicPeriod"/>
            </a:pPr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B272A4E-0126-4F5D-AF65-90B636DE87AE}"/>
              </a:ext>
            </a:extLst>
          </p:cNvPr>
          <p:cNvSpPr txBox="1"/>
          <p:nvPr/>
        </p:nvSpPr>
        <p:spPr>
          <a:xfrm rot="16200000">
            <a:off x="-3075058" y="3075056"/>
            <a:ext cx="6858002" cy="707886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Mastery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14FBC09-A397-4674-9298-F191E11EC663}"/>
              </a:ext>
            </a:extLst>
          </p:cNvPr>
          <p:cNvSpPr txBox="1"/>
          <p:nvPr/>
        </p:nvSpPr>
        <p:spPr>
          <a:xfrm>
            <a:off x="1079500" y="2099817"/>
            <a:ext cx="10515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GB" sz="3200" dirty="0"/>
              <a:t> Making a difference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3200" dirty="0"/>
              <a:t> The Choice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3200" dirty="0"/>
              <a:t> Write about a time when you were at a children’s party.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3200" dirty="0"/>
              <a:t>Write a story which begins: ‘I didn’t know if I had the courage to do this.’</a:t>
            </a:r>
          </a:p>
        </p:txBody>
      </p:sp>
    </p:spTree>
    <p:extLst>
      <p:ext uri="{BB962C8B-B14F-4D97-AF65-F5344CB8AC3E}">
        <p14:creationId xmlns:p14="http://schemas.microsoft.com/office/powerpoint/2010/main" val="4794019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F884822-6AEF-44FA-94E1-AF3CD61D8B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9100" y="365125"/>
            <a:ext cx="9093200" cy="6462936"/>
          </a:xfrm>
          <a:prstGeom prst="rect">
            <a:avLst/>
          </a:prstGeom>
        </p:spPr>
      </p:pic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DDA1DC2-28A2-48D8-8B88-B2385FF16D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endParaRPr lang="en-GB" dirty="0"/>
          </a:p>
          <a:p>
            <a:pPr marL="514350" indent="-514350">
              <a:buAutoNum type="arabicPeriod"/>
            </a:pPr>
            <a:endParaRPr lang="en-GB" dirty="0"/>
          </a:p>
          <a:p>
            <a:pPr marL="514350" indent="-514350">
              <a:buAutoNum type="arabicPeriod"/>
            </a:pPr>
            <a:endParaRPr lang="en-GB" dirty="0"/>
          </a:p>
          <a:p>
            <a:pPr marL="514350" indent="-514350">
              <a:buAutoNum type="arabicPeriod"/>
            </a:pPr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B272A4E-0126-4F5D-AF65-90B636DE87AE}"/>
              </a:ext>
            </a:extLst>
          </p:cNvPr>
          <p:cNvSpPr txBox="1"/>
          <p:nvPr/>
        </p:nvSpPr>
        <p:spPr>
          <a:xfrm rot="16200000">
            <a:off x="-3075058" y="3075056"/>
            <a:ext cx="6858002" cy="707886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Exam Practice</a:t>
            </a:r>
          </a:p>
        </p:txBody>
      </p:sp>
    </p:spTree>
    <p:extLst>
      <p:ext uri="{BB962C8B-B14F-4D97-AF65-F5344CB8AC3E}">
        <p14:creationId xmlns:p14="http://schemas.microsoft.com/office/powerpoint/2010/main" val="18587908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235</Words>
  <Application>Microsoft Office PowerPoint</Application>
  <PresentationFormat>Widescreen</PresentationFormat>
  <Paragraphs>52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Century Gothic</vt:lpstr>
      <vt:lpstr>Office Theme</vt:lpstr>
      <vt:lpstr>What is wrong with these sentences? Correct them.</vt:lpstr>
      <vt:lpstr>Look at the text: A Conversation About Rain</vt:lpstr>
      <vt:lpstr>PowerPoint Presentation</vt:lpstr>
      <vt:lpstr>Pick one of the pictures – create a conversation between the characters.</vt:lpstr>
      <vt:lpstr>Planning Narratives: Graph to plot your narrative</vt:lpstr>
      <vt:lpstr>Use the graph to plan narratives for the following:</vt:lpstr>
      <vt:lpstr>Example Exam Questions: How could you adapt your narrative plans if you had to select one of these titles?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wrong with these sentences? Correct them.</dc:title>
  <dc:creator>A Allen</dc:creator>
  <cp:lastModifiedBy>A Allen</cp:lastModifiedBy>
  <cp:revision>5</cp:revision>
  <dcterms:created xsi:type="dcterms:W3CDTF">2020-11-27T08:42:55Z</dcterms:created>
  <dcterms:modified xsi:type="dcterms:W3CDTF">2020-11-27T09:10:47Z</dcterms:modified>
</cp:coreProperties>
</file>