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1" r:id="rId2"/>
    <p:sldId id="322" r:id="rId3"/>
    <p:sldId id="410" r:id="rId4"/>
    <p:sldId id="323" r:id="rId5"/>
    <p:sldId id="380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6" cy="497679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744" y="1"/>
            <a:ext cx="2946345" cy="497679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F8DB32F0-9112-4ED6-86A4-7061B777C131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959"/>
            <a:ext cx="2946346" cy="497679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744" y="9428959"/>
            <a:ext cx="2946345" cy="497679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1E55943D-3A2F-4E5A-8F0F-45ED81328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913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5B53E1B3-B03F-49BF-83D5-4A8943C45204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26276462-ACB5-4E26-A4F0-8B8C6D024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254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02/12/2020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950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02/12/2020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328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02/12/2020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04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02/12/2020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12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02/12/2020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301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02/12/2020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72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02/12/2020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82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02/12/2020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030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02/12/2020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92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02/12/2020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141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02/12/2020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802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14B9C-3DE9-41FF-AB0A-B47E55739196}" type="datetimeFigureOut">
              <a:rPr lang="en-GB" smtClean="0"/>
              <a:t>02/12/2020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414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en-GB" b="1" u="sng" dirty="0"/>
              <a:t> Chapter 7 - Heroes</a:t>
            </a:r>
            <a:br>
              <a:rPr lang="en-GB" dirty="0"/>
            </a:br>
            <a:r>
              <a:rPr lang="en-GB" dirty="0"/>
              <a:t>by Robert Cormier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424936" cy="34563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GB" sz="4000" dirty="0">
                <a:solidFill>
                  <a:schemeClr val="tx1"/>
                </a:solidFill>
              </a:rPr>
              <a:t>LO: </a:t>
            </a:r>
            <a:r>
              <a:rPr lang="en-GB" altLang="en-US" sz="4000" dirty="0">
                <a:solidFill>
                  <a:schemeClr val="tx1"/>
                </a:solidFill>
                <a:latin typeface="+mj-lt"/>
              </a:rPr>
              <a:t>To develop my knowledge of Larry LaSalle.</a:t>
            </a:r>
          </a:p>
          <a:p>
            <a:pPr algn="l"/>
            <a:r>
              <a:rPr lang="en-GB" altLang="en-US" sz="4000" dirty="0">
                <a:solidFill>
                  <a:schemeClr val="tx1"/>
                </a:solidFill>
                <a:latin typeface="+mj-lt"/>
              </a:rPr>
              <a:t>ST: I can examine Cormier’s use of characterisation.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66252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Starter: Let’s read chapter 7</a:t>
            </a:r>
            <a:br>
              <a:rPr lang="en-GB" dirty="0"/>
            </a:br>
            <a:r>
              <a:rPr lang="en-GB" dirty="0"/>
              <a:t>page 50</a:t>
            </a:r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82103"/>
            <a:ext cx="6768752" cy="507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252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200" dirty="0"/>
              <a:t>Thinking task: Has your opinion of Larry LaSalle changed? 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1318283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What is the relationship between LaSalle, Nicole and Francis? Record your ideas in a triangle as below.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2771800" y="2725674"/>
            <a:ext cx="3024336" cy="355975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635896" y="235634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Larry LaSalle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0152" y="624294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Francis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03690" y="627905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Nicole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644008" y="2725674"/>
            <a:ext cx="1512168" cy="351727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411760" y="2725674"/>
            <a:ext cx="1583731" cy="351727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771800" y="6463718"/>
            <a:ext cx="288032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6991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Task: What do we learn about LaSalle? What do these quotes tell us about him?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95536" y="1916832"/>
            <a:ext cx="4320480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“I think I have the perfect sport for you.”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3095836" y="3450198"/>
            <a:ext cx="2808312" cy="14909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“Congratulations, Francis,’ he said , raising his bottle in a toast. ‘You’re a natural.”</a:t>
            </a:r>
          </a:p>
        </p:txBody>
      </p:sp>
      <p:sp>
        <p:nvSpPr>
          <p:cNvPr id="6" name="Oval 5"/>
          <p:cNvSpPr/>
          <p:nvPr/>
        </p:nvSpPr>
        <p:spPr>
          <a:xfrm>
            <a:off x="5148064" y="1556792"/>
            <a:ext cx="3600400" cy="187220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“Just as he had lured awkward girls into ballet classes …so did he bring a sudden importance to table tennis.” </a:t>
            </a:r>
          </a:p>
        </p:txBody>
      </p:sp>
      <p:sp>
        <p:nvSpPr>
          <p:cNvPr id="7" name="Rectangle 6"/>
          <p:cNvSpPr/>
          <p:nvPr/>
        </p:nvSpPr>
        <p:spPr>
          <a:xfrm>
            <a:off x="6300192" y="4941168"/>
            <a:ext cx="2592288" cy="17281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“We were half- way through the game, the score standing at 13-12, my serve, when I realised that he was letting me win,”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11560" y="5517232"/>
            <a:ext cx="3888432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“He had been toying with me all along.”</a:t>
            </a:r>
          </a:p>
        </p:txBody>
      </p:sp>
      <p:sp>
        <p:nvSpPr>
          <p:cNvPr id="9" name="Oval 8"/>
          <p:cNvSpPr/>
          <p:nvPr/>
        </p:nvSpPr>
        <p:spPr>
          <a:xfrm>
            <a:off x="179512" y="2924944"/>
            <a:ext cx="2376264" cy="102333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“I stood spellbound by his words.”</a:t>
            </a:r>
          </a:p>
        </p:txBody>
      </p:sp>
    </p:spTree>
    <p:extLst>
      <p:ext uri="{BB962C8B-B14F-4D97-AF65-F5344CB8AC3E}">
        <p14:creationId xmlns:p14="http://schemas.microsoft.com/office/powerpoint/2010/main" val="3224013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Larry LaSalle 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9600" dirty="0"/>
              <a:t>Hero or villain?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3068960"/>
            <a:ext cx="8784976" cy="3600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/>
              <a:t>Decide whether you believe LaSalle to be a hero or a villain. Using your quotes write an argument for and against the character of Larry LaSalle. Use quotations to reinforce your ideas. Use a range of discourse markers to sequence your writing.</a:t>
            </a:r>
          </a:p>
        </p:txBody>
      </p:sp>
    </p:spTree>
    <p:extLst>
      <p:ext uri="{BB962C8B-B14F-4D97-AF65-F5344CB8AC3E}">
        <p14:creationId xmlns:p14="http://schemas.microsoft.com/office/powerpoint/2010/main" val="2174845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9687</TotalTime>
  <Words>246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 Chapter 7 - Heroes by Robert Cormier</vt:lpstr>
      <vt:lpstr>Starter: Let’s read chapter 7 page 50</vt:lpstr>
      <vt:lpstr>Thinking task: Has your opinion of Larry LaSalle changed? Why?</vt:lpstr>
      <vt:lpstr>Task: What do we learn about LaSalle? What do these quotes tell us about him?</vt:lpstr>
      <vt:lpstr>Larry LaSalle 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Heroes by Robert Cormier</dc:title>
  <dc:creator>Deborah Weatherhead</dc:creator>
  <cp:lastModifiedBy>T Burton</cp:lastModifiedBy>
  <cp:revision>157</cp:revision>
  <cp:lastPrinted>2020-01-13T13:32:33Z</cp:lastPrinted>
  <dcterms:created xsi:type="dcterms:W3CDTF">2017-03-28T08:00:42Z</dcterms:created>
  <dcterms:modified xsi:type="dcterms:W3CDTF">2020-12-02T12:10:56Z</dcterms:modified>
</cp:coreProperties>
</file>