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6" r:id="rId2"/>
    <p:sldId id="315" r:id="rId3"/>
    <p:sldId id="317" r:id="rId4"/>
    <p:sldId id="322" r:id="rId5"/>
    <p:sldId id="396" r:id="rId6"/>
    <p:sldId id="323" r:id="rId7"/>
    <p:sldId id="3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60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28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53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BCAB1-70DB-4DCA-B93C-10C549409C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99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74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9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17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15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4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88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5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07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14B9C-3DE9-41FF-AB0A-B47E55739196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60E6-78CE-42D0-B3DE-49302C163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92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5560" y="404665"/>
            <a:ext cx="7772400" cy="1470025"/>
          </a:xfrm>
        </p:spPr>
        <p:txBody>
          <a:bodyPr/>
          <a:lstStyle/>
          <a:p>
            <a:r>
              <a:rPr lang="en-GB" b="1" u="sng" dirty="0"/>
              <a:t> </a:t>
            </a:r>
            <a:r>
              <a:rPr lang="en-GB" b="1" u="sng"/>
              <a:t>Chapter 6 &amp; 7 </a:t>
            </a:r>
            <a:r>
              <a:rPr lang="en-GB" b="1" u="sng" dirty="0"/>
              <a:t>- Heroes</a:t>
            </a:r>
            <a:br>
              <a:rPr lang="en-GB" dirty="0"/>
            </a:br>
            <a:r>
              <a:rPr lang="en-GB" dirty="0"/>
              <a:t>by Robert Cormier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991544" y="1988840"/>
            <a:ext cx="8424936" cy="34563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GB" sz="4000" dirty="0">
                <a:solidFill>
                  <a:schemeClr val="tx1"/>
                </a:solidFill>
              </a:rPr>
              <a:t>LO: </a:t>
            </a:r>
            <a:r>
              <a:rPr lang="en-GB" altLang="en-US" sz="4000" dirty="0">
                <a:solidFill>
                  <a:schemeClr val="tx1"/>
                </a:solidFill>
                <a:latin typeface="+mj-lt"/>
              </a:rPr>
              <a:t>To understand why Francis wants to keep his identity a secret.</a:t>
            </a:r>
          </a:p>
          <a:p>
            <a:pPr algn="l"/>
            <a:r>
              <a:rPr lang="en-GB" altLang="en-US" sz="4000" dirty="0">
                <a:solidFill>
                  <a:schemeClr val="tx1"/>
                </a:solidFill>
                <a:latin typeface="+mj-lt"/>
              </a:rPr>
              <a:t>ST: I can develop my understanding of Cormier’s use of analepsis.</a:t>
            </a:r>
            <a:endParaRPr lang="en-GB" sz="40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52587B4-F07D-4F7D-981A-56AF0163D8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0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 chapter 6!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6" y="1600201"/>
            <a:ext cx="449896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BA366B8-B381-4D9C-94CF-810B6D41F9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5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91264" cy="3154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sz="4000" dirty="0"/>
              <a:t>Task: </a:t>
            </a:r>
            <a:r>
              <a:rPr lang="en-GB" altLang="en-US" sz="4000" dirty="0"/>
              <a:t>Why doesn’t Francis want his identity to be revealed in chapter six? Why does Arthur keep his ‘secret’? What is the purpose of ‘the Strangler’s’ scrapbook? </a:t>
            </a:r>
            <a:br>
              <a:rPr lang="en-GB" altLang="en-US" dirty="0">
                <a:solidFill>
                  <a:schemeClr val="accent2"/>
                </a:solidFill>
                <a:latin typeface="Trebuchet MS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3429000"/>
            <a:ext cx="8229600" cy="30963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en-GB" sz="6000" dirty="0"/>
              <a:t>In your own words write one or two paragraphs explaining the above questions.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A8DB97E-22F6-48C2-A644-36705962FF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35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Starter: Let’s read chapter 7!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1382103"/>
            <a:ext cx="6768752" cy="507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60389F4-9887-4C97-B50C-2841E3167C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2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885698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200" dirty="0"/>
              <a:t>Thinking task: Has your opinion of Larry LaSalle changed? 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192" y="1318284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is the relationship between LaSalle, Nicole and Francis? Record your ideas in a triangle as below.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4295800" y="2725674"/>
            <a:ext cx="3024336" cy="355975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9896" y="235634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Larry LaSalle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4152" y="62429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Francis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27690" y="627905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Nicole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168008" y="2725674"/>
            <a:ext cx="1512168" cy="35172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935761" y="2725674"/>
            <a:ext cx="1583731" cy="35172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295800" y="6463718"/>
            <a:ext cx="288032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3BD1F604-F0A5-4CB5-87CD-8A4D3C985A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4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Task: What do we learn about LaSalle? What do these quotes tell us about him?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19536" y="1916832"/>
            <a:ext cx="4320480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  <a:latin typeface="Calibri"/>
              </a:rPr>
              <a:t>“I think I have the perfect sport for you.”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4619836" y="3450198"/>
            <a:ext cx="2808312" cy="14909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  <a:latin typeface="Calibri"/>
              </a:rPr>
              <a:t>“Congratulations, Francis,’ he said , raising his bottle in a toast. ‘You’re a natural.”</a:t>
            </a:r>
          </a:p>
        </p:txBody>
      </p:sp>
      <p:sp>
        <p:nvSpPr>
          <p:cNvPr id="6" name="Oval 5"/>
          <p:cNvSpPr/>
          <p:nvPr/>
        </p:nvSpPr>
        <p:spPr>
          <a:xfrm>
            <a:off x="6672064" y="1556792"/>
            <a:ext cx="3600400" cy="18722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  <a:latin typeface="Calibri"/>
              </a:rPr>
              <a:t>“Just as he had lured awkward girls into ballet classes …so did he bring a sudden importance to table tennis.” </a:t>
            </a:r>
          </a:p>
        </p:txBody>
      </p:sp>
      <p:sp>
        <p:nvSpPr>
          <p:cNvPr id="7" name="Rectangle 6"/>
          <p:cNvSpPr/>
          <p:nvPr/>
        </p:nvSpPr>
        <p:spPr>
          <a:xfrm>
            <a:off x="7824192" y="4941168"/>
            <a:ext cx="2592288" cy="17281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  <a:latin typeface="Calibri"/>
              </a:rPr>
              <a:t>“We were half- way through the game, the score standing at 13-12, my serve, when I realised that he was letting me win,”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35560" y="5517232"/>
            <a:ext cx="3888432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  <a:latin typeface="Calibri"/>
              </a:rPr>
              <a:t>“He had been toying with me all along.”</a:t>
            </a:r>
          </a:p>
        </p:txBody>
      </p:sp>
      <p:sp>
        <p:nvSpPr>
          <p:cNvPr id="9" name="Oval 8"/>
          <p:cNvSpPr/>
          <p:nvPr/>
        </p:nvSpPr>
        <p:spPr>
          <a:xfrm>
            <a:off x="1703512" y="2924944"/>
            <a:ext cx="2376264" cy="102333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  <a:latin typeface="Calibri"/>
              </a:rPr>
              <a:t>“I stood spellbound by his words.”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6670718-E23A-490A-9E13-9F85358E8B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1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Larry LaSalle 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dirty="0"/>
              <a:t>Hero or villain?</a:t>
            </a:r>
          </a:p>
        </p:txBody>
      </p:sp>
      <p:sp>
        <p:nvSpPr>
          <p:cNvPr id="4" name="Rectangle 3"/>
          <p:cNvSpPr/>
          <p:nvPr/>
        </p:nvSpPr>
        <p:spPr>
          <a:xfrm>
            <a:off x="1703512" y="3068960"/>
            <a:ext cx="8784976" cy="3600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prstClr val="black"/>
                </a:solidFill>
                <a:latin typeface="Calibri"/>
              </a:rPr>
              <a:t>Decide whether you believe LaSalle to be a hero or a villain. Using your quotes write an argument for and against the character of Larry LaSalle. Use quotations to reinforce your ideas. Use a range of discourse markers to sequence your writing.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73B3681-3C51-4367-86AF-961C8D5B97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4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306</Words>
  <Application>Microsoft Office PowerPoint</Application>
  <PresentationFormat>Widescreen</PresentationFormat>
  <Paragraphs>22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1_Office Theme</vt:lpstr>
      <vt:lpstr> Chapter 6 &amp; 7 - Heroes by Robert Cormier</vt:lpstr>
      <vt:lpstr>Read chapter 6!</vt:lpstr>
      <vt:lpstr>Task: Why doesn’t Francis want his identity to be revealed in chapter six? Why does Arthur keep his ‘secret’? What is the purpose of ‘the Strangler’s’ scrapbook?  </vt:lpstr>
      <vt:lpstr>Starter: Let’s read chapter 7!</vt:lpstr>
      <vt:lpstr>Thinking task: Has your opinion of Larry LaSalle changed? Why?</vt:lpstr>
      <vt:lpstr>Task: What do we learn about LaSalle? What do these quotes tell us about him?</vt:lpstr>
      <vt:lpstr>Larry LaSalle 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Chapter 6 - Heroes by Robert Cormier</dc:title>
  <dc:creator>D Weatherhead</dc:creator>
  <cp:lastModifiedBy>D Weatherhead</cp:lastModifiedBy>
  <cp:revision>11</cp:revision>
  <dcterms:created xsi:type="dcterms:W3CDTF">2020-11-10T10:35:50Z</dcterms:created>
  <dcterms:modified xsi:type="dcterms:W3CDTF">2021-01-07T09:50:27Z</dcterms:modified>
</cp:coreProperties>
</file>