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395" r:id="rId3"/>
    <p:sldId id="410" r:id="rId4"/>
    <p:sldId id="312" r:id="rId5"/>
    <p:sldId id="313" r:id="rId6"/>
    <p:sldId id="318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4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49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60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CAB1-70DB-4DCA-B93C-10C549409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76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82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13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36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0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28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34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10/11/2020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1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404665"/>
            <a:ext cx="7772400" cy="1470025"/>
          </a:xfrm>
        </p:spPr>
        <p:txBody>
          <a:bodyPr/>
          <a:lstStyle/>
          <a:p>
            <a:r>
              <a:rPr lang="en-GB" b="1" u="sng" dirty="0"/>
              <a:t> Chapter 5 -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991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examine the character Larry LaSalle in chapter 5.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develop my understanding of the author’s craft.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2074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203" y="976667"/>
            <a:ext cx="8090807" cy="448819"/>
          </a:xfrm>
        </p:spPr>
        <p:txBody>
          <a:bodyPr>
            <a:noAutofit/>
          </a:bodyPr>
          <a:lstStyle/>
          <a:p>
            <a:r>
              <a:rPr lang="en-GB" sz="2100" dirty="0"/>
              <a:t>Re-cap the structure of events in chapter 5 in the following 6 grid format.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319202" y="1425484"/>
          <a:ext cx="7718514" cy="4487792"/>
        </p:xfrm>
        <a:graphic>
          <a:graphicData uri="http://schemas.openxmlformats.org/drawingml/2006/table">
            <a:tbl>
              <a:tblPr firstRow="1" bandRow="1"/>
              <a:tblGrid>
                <a:gridCol w="257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2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3896">
                <a:tc>
                  <a:txBody>
                    <a:bodyPr/>
                    <a:lstStyle/>
                    <a:p>
                      <a:r>
                        <a:rPr lang="en-GB" sz="1400" dirty="0"/>
                        <a:t>Whose view is it? (narrative</a:t>
                      </a:r>
                      <a:r>
                        <a:rPr lang="en-GB" sz="1400" baseline="0" dirty="0"/>
                        <a:t> perspective) what is the focus at the start?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is it set? (how</a:t>
                      </a:r>
                      <a:r>
                        <a:rPr lang="en-GB" sz="1400" baseline="0" dirty="0"/>
                        <a:t> is time ordered? Chronologically/flashback/</a:t>
                      </a:r>
                    </a:p>
                    <a:p>
                      <a:r>
                        <a:rPr lang="en-GB" sz="1400" baseline="0" dirty="0"/>
                        <a:t>year, minutes? Days? Hours?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Where is it set? Place, location, setting?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3896">
                <a:tc>
                  <a:txBody>
                    <a:bodyPr/>
                    <a:lstStyle/>
                    <a:p>
                      <a:r>
                        <a:rPr lang="en-GB" sz="1400" dirty="0"/>
                        <a:t>Who</a:t>
                      </a:r>
                      <a:r>
                        <a:rPr lang="en-GB" sz="1400" baseline="0" dirty="0"/>
                        <a:t> is there? What characters are introduced? What do you learn about them?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What conventions have been used in this chapter? Patterns/ Repetition?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How does the focus change? The end? Is it circulatory?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19202" y="116632"/>
            <a:ext cx="284069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rgbClr val="9BBB59">
                    <a:lumMod val="50000"/>
                  </a:srgbClr>
                </a:solidFill>
                <a:latin typeface="Calibri"/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309358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286633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How is Francis portrayed as a young boy in Chapter 5? What do we learn about his early life? Mind map your ideas and support each one with a quote from the chapter.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55840" y="3717032"/>
            <a:ext cx="3096344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prstClr val="black"/>
                </a:solidFill>
                <a:latin typeface="Calibri"/>
              </a:rPr>
              <a:t>Francis</a:t>
            </a:r>
          </a:p>
        </p:txBody>
      </p:sp>
    </p:spTree>
    <p:extLst>
      <p:ext uri="{BB962C8B-B14F-4D97-AF65-F5344CB8AC3E}">
        <p14:creationId xmlns:p14="http://schemas.microsoft.com/office/powerpoint/2010/main" val="399657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22238"/>
            <a:ext cx="9144000" cy="563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GB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Larry LaSalle</a:t>
            </a: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 flipV="1">
            <a:off x="8112125" y="2852738"/>
            <a:ext cx="914400" cy="457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8229600" y="4419600"/>
            <a:ext cx="990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8305800" y="5715000"/>
            <a:ext cx="990600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 flipV="1">
            <a:off x="2819400" y="2667000"/>
            <a:ext cx="9906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2667000" y="4267200"/>
            <a:ext cx="1219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2819400" y="5638800"/>
            <a:ext cx="1066800" cy="533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631950" y="908050"/>
            <a:ext cx="89281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altLang="en-US" sz="2800" dirty="0"/>
              <a:t>What are your first impressions of Larry LaSalle?  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altLang="en-US" sz="2800" dirty="0"/>
              <a:t>Mind-map words, phrases and quotations to describe him.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2778919"/>
            <a:ext cx="3281362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65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568952" cy="3010346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Using your ideas answer the following question in FOUR detailed </a:t>
            </a:r>
            <a:r>
              <a:rPr lang="en-GB" dirty="0">
                <a:solidFill>
                  <a:srgbClr val="FF0000"/>
                </a:solidFill>
              </a:rPr>
              <a:t>P.</a:t>
            </a:r>
            <a:r>
              <a:rPr lang="en-GB" dirty="0">
                <a:solidFill>
                  <a:schemeClr val="accent1"/>
                </a:solidFill>
              </a:rPr>
              <a:t>E.</a:t>
            </a:r>
            <a:r>
              <a:rPr lang="en-GB" dirty="0">
                <a:solidFill>
                  <a:srgbClr val="00B050"/>
                </a:solidFill>
              </a:rPr>
              <a:t>T.</a:t>
            </a:r>
            <a:r>
              <a:rPr lang="en-GB" dirty="0">
                <a:solidFill>
                  <a:srgbClr val="FFC000"/>
                </a:solidFill>
              </a:rPr>
              <a:t>E.</a:t>
            </a:r>
            <a:r>
              <a:rPr lang="en-GB" dirty="0">
                <a:solidFill>
                  <a:srgbClr val="7030A0"/>
                </a:solidFill>
              </a:rPr>
              <a:t>R </a:t>
            </a:r>
            <a:r>
              <a:rPr lang="en-GB" dirty="0"/>
              <a:t> paragraphs – How does Cormier present the character Larry LaSalle?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429000"/>
            <a:ext cx="8229600" cy="30963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/>
              <a:t>Cormier presents the character Larry LaSalle as …</a:t>
            </a:r>
          </a:p>
          <a:p>
            <a:r>
              <a:rPr lang="en-GB" dirty="0"/>
              <a:t>In Chapter 5 Cormier introduces the character Larry LaSalle. He is described as…</a:t>
            </a:r>
          </a:p>
          <a:p>
            <a:r>
              <a:rPr lang="en-GB" dirty="0"/>
              <a:t>Larry LaSalle is described as….</a:t>
            </a:r>
          </a:p>
          <a:p>
            <a:r>
              <a:rPr lang="en-GB" dirty="0"/>
              <a:t>Larry LaSalle is portrayed by Cormier as a … this suggests…. </a:t>
            </a:r>
          </a:p>
          <a:p>
            <a:r>
              <a:rPr lang="en-GB" dirty="0"/>
              <a:t>Chapter 5 introduces the character of Larry LaSalle, he is portrayed as…</a:t>
            </a:r>
          </a:p>
          <a:p>
            <a:r>
              <a:rPr lang="en-GB" dirty="0"/>
              <a:t>Presented in Chapter 5, Larry LaSalle is …</a:t>
            </a:r>
          </a:p>
        </p:txBody>
      </p:sp>
    </p:spTree>
    <p:extLst>
      <p:ext uri="{BB962C8B-B14F-4D97-AF65-F5344CB8AC3E}">
        <p14:creationId xmlns:p14="http://schemas.microsoft.com/office/powerpoint/2010/main" val="123597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Task: Self assess your 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Have you followed the</a:t>
            </a:r>
            <a:r>
              <a:rPr lang="en-GB" dirty="0">
                <a:solidFill>
                  <a:srgbClr val="FF0000"/>
                </a:solidFill>
              </a:rPr>
              <a:t> P.</a:t>
            </a:r>
            <a:r>
              <a:rPr lang="en-GB" dirty="0">
                <a:solidFill>
                  <a:schemeClr val="accent1"/>
                </a:solidFill>
              </a:rPr>
              <a:t>E.</a:t>
            </a:r>
            <a:r>
              <a:rPr lang="en-GB" dirty="0">
                <a:solidFill>
                  <a:srgbClr val="00B050"/>
                </a:solidFill>
              </a:rPr>
              <a:t>T.</a:t>
            </a:r>
            <a:r>
              <a:rPr lang="en-GB" dirty="0">
                <a:solidFill>
                  <a:srgbClr val="FFC000"/>
                </a:solidFill>
              </a:rPr>
              <a:t>E.</a:t>
            </a:r>
            <a:r>
              <a:rPr lang="en-GB" dirty="0">
                <a:solidFill>
                  <a:srgbClr val="7030A0"/>
                </a:solidFill>
              </a:rPr>
              <a:t>R </a:t>
            </a:r>
            <a:r>
              <a:rPr lang="en-GB" dirty="0"/>
              <a:t>structure? </a:t>
            </a:r>
          </a:p>
          <a:p>
            <a:r>
              <a:rPr lang="en-GB" dirty="0"/>
              <a:t>Give yourself a target.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3140968"/>
            <a:ext cx="6676606" cy="31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12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Extension: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Design a poster advertising the summer vacation activities run at the ‘Wreck’ centre.</a:t>
            </a:r>
          </a:p>
          <a:p>
            <a:r>
              <a:rPr lang="en-GB" dirty="0"/>
              <a:t>You must use details from the chapter. </a:t>
            </a:r>
          </a:p>
          <a:p>
            <a:r>
              <a:rPr lang="en-GB" dirty="0"/>
              <a:t>Remember to use persuasive language, bold fonts, dates and times etc.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9" y="4437112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342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1_Office Theme</vt:lpstr>
      <vt:lpstr> Chapter 5 - Heroes by Robert Cormier</vt:lpstr>
      <vt:lpstr>Re-cap the structure of events in chapter 5 in the following 6 grid format.</vt:lpstr>
      <vt:lpstr>Task: How is Francis portrayed as a young boy in Chapter 5? What do we learn about his early life? Mind map your ideas and support each one with a quote from the chapter.</vt:lpstr>
      <vt:lpstr> Larry LaSalle</vt:lpstr>
      <vt:lpstr>Task: Using your ideas answer the following question in FOUR detailed P.E.T.E.R  paragraphs – How does Cormier present the character Larry LaSalle?</vt:lpstr>
      <vt:lpstr>Task: Self assess your work.</vt:lpstr>
      <vt:lpstr>Extension: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5 - Heroes by Robert Cormier</dc:title>
  <dc:creator>D Weatherhead</dc:creator>
  <cp:lastModifiedBy>D Weatherhead</cp:lastModifiedBy>
  <cp:revision>1</cp:revision>
  <dcterms:created xsi:type="dcterms:W3CDTF">2020-11-10T10:33:40Z</dcterms:created>
  <dcterms:modified xsi:type="dcterms:W3CDTF">2020-11-10T10:35:18Z</dcterms:modified>
</cp:coreProperties>
</file>