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9" r:id="rId2"/>
    <p:sldId id="300" r:id="rId3"/>
    <p:sldId id="301" r:id="rId4"/>
    <p:sldId id="302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35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14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76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BCAB1-70DB-4DCA-B93C-10C549409C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09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53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80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50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54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07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98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93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81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14B9C-3DE9-41FF-AB0A-B47E55739196}" type="datetimeFigureOut">
              <a:rPr lang="en-GB" smtClean="0"/>
              <a:t>07/12/2020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B60E6-78CE-42D0-B3DE-49302C16381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43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404665"/>
            <a:ext cx="7772400" cy="1470025"/>
          </a:xfrm>
        </p:spPr>
        <p:txBody>
          <a:bodyPr/>
          <a:lstStyle/>
          <a:p>
            <a:r>
              <a:rPr lang="en-GB" b="1" u="sng" dirty="0"/>
              <a:t>Chapter 4 - Heroes</a:t>
            </a:r>
            <a:br>
              <a:rPr lang="en-GB" dirty="0"/>
            </a:br>
            <a:r>
              <a:rPr lang="en-GB" dirty="0"/>
              <a:t>by Robert Cormier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991544" y="1988840"/>
            <a:ext cx="8424936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4000" dirty="0">
                <a:solidFill>
                  <a:schemeClr val="tx1"/>
                </a:solidFill>
              </a:rPr>
              <a:t>LO: </a:t>
            </a:r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To explore the key theme of heroism.</a:t>
            </a:r>
          </a:p>
          <a:p>
            <a:pPr algn="l"/>
            <a:r>
              <a:rPr lang="en-GB" altLang="en-US" sz="4000" dirty="0">
                <a:solidFill>
                  <a:schemeClr val="tx1"/>
                </a:solidFill>
                <a:latin typeface="+mj-lt"/>
              </a:rPr>
              <a:t>ST: I can develop my understanding of the author’s craft.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6449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Read chapter 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33409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Trebuchet MS" pitchFamily="34" charset="0"/>
              </a:rPr>
              <a:t>Why is the Wreck Centre so important to Francis?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Trebuchet MS" pitchFamily="34" charset="0"/>
              </a:rPr>
              <a:t>What was the GI Bill?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Trebuchet MS" pitchFamily="34" charset="0"/>
              </a:rPr>
              <a:t>Why was Arthur Rivier famous in Frenchtown before the war?</a:t>
            </a:r>
            <a:endParaRPr lang="en-GB" altLang="en-US" dirty="0">
              <a:solidFill>
                <a:schemeClr val="accent2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797153"/>
            <a:ext cx="2286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4" y="5055865"/>
            <a:ext cx="2479942" cy="16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1" y="4546298"/>
            <a:ext cx="20669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752183" y="2276872"/>
            <a:ext cx="2354957" cy="13681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black"/>
                </a:solidFill>
                <a:latin typeface="Calibri"/>
              </a:rPr>
              <a:t>The  legislation provided a range of benefits for returning World War II veterans, including funding for college, home loans and unemployment insurance.</a:t>
            </a:r>
          </a:p>
          <a:p>
            <a:pPr algn="ctr"/>
            <a:r>
              <a:rPr lang="en-GB" sz="1200" dirty="0">
                <a:solidFill>
                  <a:prstClr val="black"/>
                </a:solidFill>
                <a:latin typeface="Calibri"/>
              </a:rPr>
              <a:t>GI = ‘Government issue’</a:t>
            </a:r>
          </a:p>
        </p:txBody>
      </p:sp>
    </p:spTree>
    <p:extLst>
      <p:ext uri="{BB962C8B-B14F-4D97-AF65-F5344CB8AC3E}">
        <p14:creationId xmlns:p14="http://schemas.microsoft.com/office/powerpoint/2010/main" val="343064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6201"/>
            <a:ext cx="9144000" cy="6397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b="1" dirty="0"/>
              <a:t>Before and After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2595" y="538975"/>
            <a:ext cx="11574966" cy="1066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/>
              <a:t>In chapter four Francis meets an old friend, Arthur Rivier. How has Arthur changed since the war?</a:t>
            </a:r>
          </a:p>
        </p:txBody>
      </p:sp>
      <p:graphicFrame>
        <p:nvGraphicFramePr>
          <p:cNvPr id="27443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4434240"/>
              </p:ext>
            </p:extLst>
          </p:nvPr>
        </p:nvGraphicFramePr>
        <p:xfrm>
          <a:off x="289932" y="1438507"/>
          <a:ext cx="11418848" cy="42542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5682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6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Before the war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After the war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6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‘a star first baseman for the Frenchtown Tigers.’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‘His eyes are bleary and bloodshot’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1774825" y="5805265"/>
            <a:ext cx="8713788" cy="79238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dirty="0">
                <a:solidFill>
                  <a:prstClr val="black"/>
                </a:solidFill>
                <a:latin typeface="Calibri"/>
              </a:rPr>
              <a:t>Why do you think Cormier includes this character? 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n-US" sz="2000" dirty="0">
                <a:solidFill>
                  <a:prstClr val="black"/>
                </a:solidFill>
                <a:latin typeface="Calibri"/>
              </a:rPr>
              <a:t>What could his story represent?</a:t>
            </a:r>
            <a:endParaRPr lang="en-GB" altLang="en-US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873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03389" y="908721"/>
            <a:ext cx="8785225" cy="115093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/>
              <a:t>In the novel Cormier presents different types of heroes.  Francis is a decorated war hero and Arthur was a sporting hero before the war.  However in chapter four Francis says that he is not the hero that others think he is. </a:t>
            </a:r>
            <a:r>
              <a:rPr lang="en-GB" altLang="en-US" sz="2400"/>
              <a:t>Answer fully</a:t>
            </a:r>
            <a:endParaRPr lang="en-GB" altLang="en-US" sz="2400" dirty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847851" y="-26988"/>
            <a:ext cx="8569325" cy="76200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b="1" dirty="0">
                <a:solidFill>
                  <a:prstClr val="black"/>
                </a:solidFill>
                <a:latin typeface="Calibri"/>
              </a:rPr>
              <a:t>Heroism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774825" y="2133600"/>
            <a:ext cx="8713788" cy="44640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3200" dirty="0">
                <a:solidFill>
                  <a:prstClr val="black"/>
                </a:solidFill>
                <a:latin typeface="Calibri"/>
              </a:rPr>
              <a:t>What does he mean by this?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3200" dirty="0">
                <a:solidFill>
                  <a:prstClr val="black"/>
                </a:solidFill>
                <a:latin typeface="Calibri"/>
              </a:rPr>
              <a:t>What does this reveal about Francis’s self esteem?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3200" dirty="0">
                <a:solidFill>
                  <a:prstClr val="black"/>
                </a:solidFill>
                <a:latin typeface="Calibri"/>
              </a:rPr>
              <a:t>Why doesn’t Francis join in the drinking and conversation?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3200" dirty="0">
                <a:solidFill>
                  <a:prstClr val="black"/>
                </a:solidFill>
                <a:latin typeface="Calibri"/>
              </a:rPr>
              <a:t>What is the topic of conversation in the St Jude club?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3200" dirty="0">
                <a:solidFill>
                  <a:prstClr val="black"/>
                </a:solidFill>
                <a:latin typeface="Calibri"/>
              </a:rPr>
              <a:t>What are Francis’s plans for the future?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altLang="en-US" sz="3200" dirty="0">
                <a:solidFill>
                  <a:prstClr val="black"/>
                </a:solidFill>
                <a:latin typeface="Calibri"/>
              </a:rPr>
              <a:t>What could this suggest?</a:t>
            </a:r>
          </a:p>
        </p:txBody>
      </p:sp>
    </p:spTree>
    <p:extLst>
      <p:ext uri="{BB962C8B-B14F-4D97-AF65-F5344CB8AC3E}">
        <p14:creationId xmlns:p14="http://schemas.microsoft.com/office/powerpoint/2010/main" val="3802553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1_Office Theme</vt:lpstr>
      <vt:lpstr>Chapter 4 - Heroes by Robert Cormier</vt:lpstr>
      <vt:lpstr>Read chapter 4.</vt:lpstr>
      <vt:lpstr>Before and After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 Heroes by Robert Cormier</dc:title>
  <dc:creator>D Weatherhead</dc:creator>
  <cp:lastModifiedBy>S Ryan</cp:lastModifiedBy>
  <cp:revision>5</cp:revision>
  <cp:lastPrinted>2020-12-04T16:23:03Z</cp:lastPrinted>
  <dcterms:created xsi:type="dcterms:W3CDTF">2020-11-10T10:11:11Z</dcterms:created>
  <dcterms:modified xsi:type="dcterms:W3CDTF">2020-12-07T17:10:03Z</dcterms:modified>
</cp:coreProperties>
</file>