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3" r:id="rId2"/>
    <p:sldId id="334" r:id="rId3"/>
    <p:sldId id="33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44" y="1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F8DB32F0-9112-4ED6-86A4-7061B777C131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959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44" y="9428959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1E55943D-3A2F-4E5A-8F0F-45ED81328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1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5B53E1B3-B03F-49BF-83D5-4A8943C4520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6276462-ACB5-4E26-A4F0-8B8C6D024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5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687" indent="-285264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1057" indent="-228211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7480" indent="-228211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3902" indent="-228211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0325" indent="-228211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66748" indent="-228211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3171" indent="-228211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79593" indent="-228211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734F43-6357-41FA-834D-8400DF7F5CE5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715352"/>
            <a:ext cx="4984961" cy="44665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50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28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04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12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01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7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2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03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92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4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80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14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u="sng" dirty="0"/>
              <a:t> Chapter 10 - Heroes</a:t>
            </a:r>
            <a:br>
              <a:rPr lang="en-GB" dirty="0"/>
            </a:br>
            <a:r>
              <a:rPr lang="en-GB" dirty="0"/>
              <a:t>by Robert Cormier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24936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000" dirty="0">
                <a:solidFill>
                  <a:schemeClr val="tx1"/>
                </a:solidFill>
              </a:rPr>
              <a:t>LO: </a:t>
            </a:r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To understand the effect of war on Francis.</a:t>
            </a:r>
          </a:p>
          <a:p>
            <a:pPr algn="l"/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ST: I can examine Cormier’s use of language to portray Francis’ worthlessness.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1891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Let’s read Chapter 10</a:t>
            </a:r>
            <a:br>
              <a:rPr lang="en-GB" dirty="0"/>
            </a:br>
            <a:r>
              <a:rPr lang="en-GB" dirty="0"/>
              <a:t>page 76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454" y="1628800"/>
            <a:ext cx="44989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9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685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 dirty="0"/>
              <a:t>Closing Doors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642350" cy="457817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Look back at the last two pages. Answer the following questions in full sentences.</a:t>
            </a:r>
            <a:endParaRPr lang="en-GB" altLang="en-US" sz="2000" b="1" dirty="0">
              <a:latin typeface="+mn-lt"/>
            </a:endParaRPr>
          </a:p>
          <a:p>
            <a:pPr>
              <a:spcBef>
                <a:spcPct val="50000"/>
              </a:spcBef>
            </a:pPr>
            <a:endParaRPr lang="en-GB" altLang="en-US" sz="900" b="1" dirty="0">
              <a:latin typeface="+mn-lt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 sz="2300" dirty="0">
                <a:latin typeface="+mn-lt"/>
              </a:rPr>
              <a:t>What details are we given about Francis’s injuries?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 sz="2300" dirty="0">
                <a:latin typeface="+mn-lt"/>
              </a:rPr>
              <a:t>How do people react to Francis?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 sz="2300" dirty="0">
                <a:latin typeface="+mn-lt"/>
              </a:rPr>
              <a:t>Why does Francis burn the telephone number of Dr Abrams?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 sz="2300" dirty="0">
                <a:latin typeface="+mn-lt"/>
              </a:rPr>
              <a:t>What obsession is taking a stronger hold on Francis?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 sz="2300" dirty="0">
                <a:latin typeface="+mn-lt"/>
              </a:rPr>
              <a:t>What does Francis plan to do once he has completed his ‘mission’?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 sz="2300" dirty="0">
                <a:latin typeface="+mn-lt"/>
              </a:rPr>
              <a:t>Francis says, ‘I start to close doors.  Not real doors but doors to the future.’ What does he mean by this?</a:t>
            </a:r>
            <a:endParaRPr lang="en-GB" altLang="en-US" sz="23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825" y="5877272"/>
            <a:ext cx="8642350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Use these quotes to help you: “I shrank myself against the side of a building.” – “What matters is hiding my face from others.” – “I don’t see me any more but a stranger slowly taking shape.” – “Until I find the proper method of disposal.”</a:t>
            </a:r>
          </a:p>
        </p:txBody>
      </p:sp>
    </p:spTree>
    <p:extLst>
      <p:ext uri="{BB962C8B-B14F-4D97-AF65-F5344CB8AC3E}">
        <p14:creationId xmlns:p14="http://schemas.microsoft.com/office/powerpoint/2010/main" val="21120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9685</TotalTime>
  <Words>193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Chapter 10 - Heroes by Robert Cormier</vt:lpstr>
      <vt:lpstr>Let’s read Chapter 10 page 76</vt:lpstr>
      <vt:lpstr>Closing Doors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Heroes by Robert Cormier</dc:title>
  <dc:creator>Deborah Weatherhead</dc:creator>
  <cp:lastModifiedBy>T Burton</cp:lastModifiedBy>
  <cp:revision>157</cp:revision>
  <cp:lastPrinted>2020-01-13T13:32:33Z</cp:lastPrinted>
  <dcterms:created xsi:type="dcterms:W3CDTF">2017-03-28T08:00:42Z</dcterms:created>
  <dcterms:modified xsi:type="dcterms:W3CDTF">2020-12-02T12:19:45Z</dcterms:modified>
</cp:coreProperties>
</file>