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0" r:id="rId2"/>
    <p:sldId id="312" r:id="rId3"/>
    <p:sldId id="313" r:id="rId4"/>
    <p:sldId id="318" r:id="rId5"/>
    <p:sldId id="314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6" cy="497679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44" y="1"/>
            <a:ext cx="2946345" cy="497679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F8DB32F0-9112-4ED6-86A4-7061B777C131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959"/>
            <a:ext cx="2946346" cy="497679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44" y="9428959"/>
            <a:ext cx="2946345" cy="497679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1E55943D-3A2F-4E5A-8F0F-45ED81328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913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5B53E1B3-B03F-49BF-83D5-4A8943C45204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26276462-ACB5-4E26-A4F0-8B8C6D024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54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50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28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04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BCAB1-70DB-4DCA-B93C-10C549409C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58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12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01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72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82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03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92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41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80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14B9C-3DE9-41FF-AB0A-B47E55739196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14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u="sng" dirty="0"/>
              <a:t> Chapter 5 - Heroes</a:t>
            </a:r>
            <a:br>
              <a:rPr lang="en-GB" dirty="0"/>
            </a:br>
            <a:r>
              <a:rPr lang="en-GB" dirty="0"/>
              <a:t>by Robert Cormier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424936" cy="34563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4000" dirty="0">
                <a:solidFill>
                  <a:schemeClr val="tx1"/>
                </a:solidFill>
              </a:rPr>
              <a:t>LO: </a:t>
            </a:r>
            <a:r>
              <a:rPr lang="en-GB" altLang="en-US" sz="4000" dirty="0">
                <a:solidFill>
                  <a:schemeClr val="tx1"/>
                </a:solidFill>
                <a:latin typeface="+mj-lt"/>
              </a:rPr>
              <a:t>To examine the character Larry LaSalle in chapter 5.</a:t>
            </a:r>
          </a:p>
          <a:p>
            <a:pPr algn="l"/>
            <a:r>
              <a:rPr lang="en-GB" altLang="en-US" sz="4000" dirty="0">
                <a:solidFill>
                  <a:schemeClr val="tx1"/>
                </a:solidFill>
                <a:latin typeface="+mj-lt"/>
              </a:rPr>
              <a:t>ST: I can develop my understanding of the author’s craft.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820747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9144000" cy="563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GB" sz="4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Larry LaSalle</a:t>
            </a:r>
          </a:p>
        </p:txBody>
      </p:sp>
      <p:sp>
        <p:nvSpPr>
          <p:cNvPr id="65539" name="Line 3"/>
          <p:cNvSpPr>
            <a:spLocks noChangeShapeType="1"/>
          </p:cNvSpPr>
          <p:nvPr/>
        </p:nvSpPr>
        <p:spPr bwMode="auto">
          <a:xfrm flipV="1">
            <a:off x="6588125" y="2852738"/>
            <a:ext cx="9144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 flipV="1">
            <a:off x="6705600" y="4419600"/>
            <a:ext cx="990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6781800" y="5715000"/>
            <a:ext cx="990600" cy="381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 flipH="1" flipV="1">
            <a:off x="1295400" y="2667000"/>
            <a:ext cx="990600" cy="533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H="1" flipV="1">
            <a:off x="1143000" y="4267200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 flipH="1">
            <a:off x="1295400" y="5638800"/>
            <a:ext cx="1066800" cy="533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908050"/>
            <a:ext cx="8928100" cy="99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GB" altLang="en-US" sz="2800" dirty="0"/>
              <a:t>What are your first impressions of Larry LaSalle?  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GB" altLang="en-US" sz="2800" dirty="0"/>
              <a:t>Mind-map words, phrases and quotations to describe him.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78919"/>
            <a:ext cx="3281362" cy="328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65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3010346"/>
          </a:xfrm>
        </p:spPr>
        <p:txBody>
          <a:bodyPr>
            <a:normAutofit fontScale="90000"/>
          </a:bodyPr>
          <a:lstStyle/>
          <a:p>
            <a:r>
              <a:rPr lang="en-GB" dirty="0"/>
              <a:t>Task: Using your ideas answer the following question in FOUR detailed </a:t>
            </a:r>
            <a:r>
              <a:rPr lang="en-GB" dirty="0">
                <a:solidFill>
                  <a:srgbClr val="FF0000"/>
                </a:solidFill>
              </a:rPr>
              <a:t>P.</a:t>
            </a:r>
            <a:r>
              <a:rPr lang="en-GB" dirty="0">
                <a:solidFill>
                  <a:schemeClr val="accent1"/>
                </a:solidFill>
              </a:rPr>
              <a:t>E.</a:t>
            </a:r>
            <a:r>
              <a:rPr lang="en-GB" dirty="0">
                <a:solidFill>
                  <a:srgbClr val="00B050"/>
                </a:solidFill>
              </a:rPr>
              <a:t>T.</a:t>
            </a:r>
            <a:r>
              <a:rPr lang="en-GB" dirty="0">
                <a:solidFill>
                  <a:srgbClr val="FFC000"/>
                </a:solidFill>
              </a:rPr>
              <a:t>E.</a:t>
            </a:r>
            <a:r>
              <a:rPr lang="en-GB" dirty="0">
                <a:solidFill>
                  <a:srgbClr val="7030A0"/>
                </a:solidFill>
              </a:rPr>
              <a:t>R </a:t>
            </a:r>
            <a:r>
              <a:rPr lang="en-GB" dirty="0"/>
              <a:t> paragraphs – How does Cormier present the character Larry LaSalle?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0963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GB" dirty="0"/>
              <a:t>Cormier presents the character Larry LaSalle as …</a:t>
            </a:r>
          </a:p>
          <a:p>
            <a:r>
              <a:rPr lang="en-GB" dirty="0"/>
              <a:t>In Chapter 5 Cormier introduces the character Larry LaSalle. He is described as…</a:t>
            </a:r>
          </a:p>
          <a:p>
            <a:r>
              <a:rPr lang="en-GB" dirty="0"/>
              <a:t>Larry LaSalle is described as….</a:t>
            </a:r>
          </a:p>
          <a:p>
            <a:r>
              <a:rPr lang="en-GB" dirty="0"/>
              <a:t>Larry LaSalle is portrayed by Cormier as a … this suggests…. </a:t>
            </a:r>
          </a:p>
          <a:p>
            <a:r>
              <a:rPr lang="en-GB" dirty="0"/>
              <a:t>Chapter 5 introduces the character of Larry LaSalle, he is portrayed as…</a:t>
            </a:r>
          </a:p>
          <a:p>
            <a:r>
              <a:rPr lang="en-GB" dirty="0"/>
              <a:t>Presented in Chapter 5, Larry LaSalle is …</a:t>
            </a:r>
          </a:p>
        </p:txBody>
      </p:sp>
    </p:spTree>
    <p:extLst>
      <p:ext uri="{BB962C8B-B14F-4D97-AF65-F5344CB8AC3E}">
        <p14:creationId xmlns:p14="http://schemas.microsoft.com/office/powerpoint/2010/main" val="1235978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Task: Self assess your work.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Have you followed the</a:t>
            </a:r>
            <a:r>
              <a:rPr lang="en-GB" dirty="0">
                <a:solidFill>
                  <a:srgbClr val="FF0000"/>
                </a:solidFill>
              </a:rPr>
              <a:t> P.</a:t>
            </a:r>
            <a:r>
              <a:rPr lang="en-GB" dirty="0">
                <a:solidFill>
                  <a:schemeClr val="accent1"/>
                </a:solidFill>
              </a:rPr>
              <a:t>E.</a:t>
            </a:r>
            <a:r>
              <a:rPr lang="en-GB" dirty="0">
                <a:solidFill>
                  <a:srgbClr val="00B050"/>
                </a:solidFill>
              </a:rPr>
              <a:t>T.</a:t>
            </a:r>
            <a:r>
              <a:rPr lang="en-GB" dirty="0">
                <a:solidFill>
                  <a:srgbClr val="FFC000"/>
                </a:solidFill>
              </a:rPr>
              <a:t>E.</a:t>
            </a:r>
            <a:r>
              <a:rPr lang="en-GB" dirty="0">
                <a:solidFill>
                  <a:srgbClr val="7030A0"/>
                </a:solidFill>
              </a:rPr>
              <a:t>R </a:t>
            </a:r>
            <a:r>
              <a:rPr lang="en-GB" dirty="0"/>
              <a:t>structure? </a:t>
            </a:r>
          </a:p>
          <a:p>
            <a:r>
              <a:rPr lang="en-GB" dirty="0"/>
              <a:t>Give yourself a target.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40968"/>
            <a:ext cx="6676606" cy="310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121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Extension: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Design a poster advertising the summer vacation activities run at the ‘Wreck’ centre.</a:t>
            </a:r>
          </a:p>
          <a:p>
            <a:r>
              <a:rPr lang="en-GB" dirty="0"/>
              <a:t>You must use details from the chapter. </a:t>
            </a:r>
          </a:p>
          <a:p>
            <a:r>
              <a:rPr lang="en-GB" dirty="0"/>
              <a:t>Remember to use persuasive language, bold fonts, dates and times etc. 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37112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2434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9689</TotalTime>
  <Words>218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Trebuchet MS</vt:lpstr>
      <vt:lpstr>Office Theme</vt:lpstr>
      <vt:lpstr> Chapter 5 - Heroes by Robert Cormier</vt:lpstr>
      <vt:lpstr> Larry LaSalle</vt:lpstr>
      <vt:lpstr>Task: Using your ideas answer the following question in FOUR detailed P.E.T.E.R  paragraphs – How does Cormier present the character Larry LaSalle?</vt:lpstr>
      <vt:lpstr>Task: Self assess your work.</vt:lpstr>
      <vt:lpstr>Extension: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Heroes by Robert Cormier</dc:title>
  <dc:creator>Deborah Weatherhead</dc:creator>
  <cp:lastModifiedBy>T Burton</cp:lastModifiedBy>
  <cp:revision>159</cp:revision>
  <cp:lastPrinted>2020-01-13T13:32:33Z</cp:lastPrinted>
  <dcterms:created xsi:type="dcterms:W3CDTF">2017-03-28T08:00:42Z</dcterms:created>
  <dcterms:modified xsi:type="dcterms:W3CDTF">2020-11-19T10:06:34Z</dcterms:modified>
</cp:coreProperties>
</file>