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8" r:id="rId2"/>
    <p:sldId id="298" r:id="rId3"/>
    <p:sldId id="313" r:id="rId4"/>
    <p:sldId id="319" r:id="rId5"/>
    <p:sldId id="301" r:id="rId6"/>
    <p:sldId id="304" r:id="rId7"/>
    <p:sldId id="321" r:id="rId8"/>
    <p:sldId id="322" r:id="rId9"/>
    <p:sldId id="323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FFFF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3" autoAdjust="0"/>
    <p:restoredTop sz="88151" autoAdjust="0"/>
  </p:normalViewPr>
  <p:slideViewPr>
    <p:cSldViewPr>
      <p:cViewPr>
        <p:scale>
          <a:sx n="45" d="100"/>
          <a:sy n="45" d="100"/>
        </p:scale>
        <p:origin x="-207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8BA8-8213-40E6-B432-BCF04DC27C4D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DA588-D6C5-448F-AB5B-10ABDBF17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errors – two/too/to and where/were/we’re /wear.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A588-D6C5-448F-AB5B-10ABDBF171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STRUCTURED INPUT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A588-D6C5-448F-AB5B-10ABDBF1712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13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STRUCTURED INPUT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A588-D6C5-448F-AB5B-10ABDBF171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errors – two/too/to and where/were/we’re /wear.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A588-D6C5-448F-AB5B-10ABDBF171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4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errors – two/too/to and where/were/we’re /wear.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A588-D6C5-448F-AB5B-10ABDBF171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4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9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9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5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4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7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9D44-8125-4D1B-A078-7AEE92745D1A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13E-04AF-46B7-AA28-D9DAA5C8C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24880"/>
              </p:ext>
            </p:extLst>
          </p:nvPr>
        </p:nvGraphicFramePr>
        <p:xfrm>
          <a:off x="771079" y="1649421"/>
          <a:ext cx="8046641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2330007"/>
                <a:gridCol w="439741"/>
                <a:gridCol w="2462550"/>
                <a:gridCol w="439741"/>
                <a:gridCol w="2374602"/>
              </a:tblGrid>
              <a:tr h="30963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  <a:t>L4</a:t>
                      </a:r>
                      <a:b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</a:b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2000" u="none" baseline="0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can write with generally correct spellings with occasional errors with function words. </a:t>
                      </a:r>
                      <a:endParaRPr lang="en-GB" sz="2000" u="none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55605" marR="5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05" marR="5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  <a:t>L5</a:t>
                      </a:r>
                      <a:br>
                        <a:rPr lang="en-GB" sz="2000" b="1" u="none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</a:br>
                      <a:endParaRPr lang="en-GB" sz="2000" b="1" u="none" dirty="0" smtClean="0">
                        <a:solidFill>
                          <a:srgbClr val="002060"/>
                        </a:solidFill>
                        <a:effectLst/>
                        <a:latin typeface="Comic Sans MS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I can</a:t>
                      </a:r>
                      <a:r>
                        <a:rPr lang="en-GB" sz="2000" u="none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write with correct spellings, including function words. </a:t>
                      </a:r>
                      <a:endParaRPr lang="en-GB" sz="20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05" marR="5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05" marR="5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  <a:t>L6</a:t>
                      </a:r>
                      <a:b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Comic Sans MS"/>
                          <a:ea typeface="Times New Roman"/>
                        </a:rPr>
                      </a:br>
                      <a:endParaRPr lang="en-GB" sz="2000" b="1" dirty="0" smtClean="0">
                        <a:solidFill>
                          <a:srgbClr val="002060"/>
                        </a:solidFill>
                        <a:effectLst/>
                        <a:latin typeface="Comic Sans MS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I can write with correct spellings, even uncommon, ambitious words</a:t>
                      </a:r>
                      <a:r>
                        <a:rPr lang="en-GB" sz="2000" u="none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and those with complex spelling patterns.</a:t>
                      </a:r>
                      <a:endParaRPr lang="en-GB" sz="2000" b="1" u="none" dirty="0" smtClean="0">
                        <a:solidFill>
                          <a:srgbClr val="002060"/>
                        </a:solidFill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55605" marR="5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131840" y="274113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080494" y="274113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88640"/>
            <a:ext cx="9324528" cy="718595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LO: to be able to avoid common errors and use correct spelling.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0460935">
            <a:off x="281757" y="4927471"/>
            <a:ext cx="127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038993">
            <a:off x="1320315" y="5760232"/>
            <a:ext cx="116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 rot="20432047">
            <a:off x="2466350" y="5160562"/>
            <a:ext cx="79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957963">
            <a:off x="3468966" y="5794752"/>
            <a:ext cx="2007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where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0699965">
            <a:off x="4886116" y="5004648"/>
            <a:ext cx="1630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 rot="1076361">
            <a:off x="6113052" y="5757319"/>
            <a:ext cx="18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We’re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0544264">
            <a:off x="7194091" y="5004282"/>
            <a:ext cx="1631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wear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10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Quiz</a:t>
            </a:r>
            <a:endParaRPr lang="en-GB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96" y="692696"/>
            <a:ext cx="9133304" cy="6165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Questions 1 to 3 are about two, too and to.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True or false?  - 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‘two’ has a shorter sound when said aloud than ‘too’ or ‘to’.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endParaRPr lang="en-GB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2) Complete the missing word in the sentence below with two, too or to.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is ___ hot outside; remember your sun cream! </a:t>
            </a: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3) Is the use of </a:t>
            </a:r>
            <a:r>
              <a:rPr lang="en-GB" sz="2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en-GB" sz="2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correct or incorrect in the following sentence: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Are you coming </a:t>
            </a:r>
            <a:r>
              <a:rPr lang="en-GB" sz="28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</a:t>
            </a: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Leeds on Saturday?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32" y="30492"/>
            <a:ext cx="1512167" cy="13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Quiz</a:t>
            </a:r>
            <a:endParaRPr lang="en-GB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96" y="692696"/>
            <a:ext cx="9133304" cy="6165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Questions 4 to 6 are about where, were,</a:t>
            </a:r>
            <a:b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we’re and wear.</a:t>
            </a:r>
            <a:endParaRPr lang="en-GB" sz="31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100" dirty="0">
                <a:solidFill>
                  <a:srgbClr val="FF0066"/>
                </a:solidFill>
                <a:latin typeface="Comic Sans MS" panose="030F0702030302020204" pitchFamily="66" charset="0"/>
              </a:rPr>
              <a:t>4</a:t>
            </a:r>
            <a:r>
              <a:rPr lang="en-GB" sz="31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) True or false – 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words </a:t>
            </a:r>
            <a:r>
              <a:rPr lang="en-GB" sz="31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we’re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GB" sz="31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were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mean the same thing.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5)Fill in the gaps below using where, were, we’re or wear correctly:</a:t>
            </a:r>
            <a:br>
              <a:rPr lang="en-GB" sz="31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What are you going to ____ tomorrow night?    ____ going to </a:t>
            </a:r>
            <a:r>
              <a:rPr lang="en-GB" sz="31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Meadowhall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later because it’s ____ all of the good shops are.</a:t>
            </a:r>
          </a:p>
          <a:p>
            <a:pPr marL="0" indent="0">
              <a:buNone/>
            </a:pPr>
            <a:endParaRPr lang="en-GB" sz="31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arenR" startAt="6"/>
            </a:pPr>
            <a:r>
              <a:rPr lang="en-GB" sz="31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Of the three sentences below, which uses where, were, or we’re incorrectly:</a:t>
            </a:r>
          </a:p>
          <a:p>
            <a:pPr marL="914400" lvl="1" indent="-514350">
              <a:buAutoNum type="alphaLcParenR"/>
            </a:pPr>
            <a:r>
              <a:rPr lang="en-GB" sz="31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We’re 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late for school this morning?</a:t>
            </a:r>
          </a:p>
          <a:p>
            <a:pPr marL="914400" lvl="1" indent="-514350">
              <a:buAutoNum type="alphaLcParenR"/>
            </a:pPr>
            <a:r>
              <a:rPr lang="en-GB" sz="31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are you going to sit on the coach?</a:t>
            </a:r>
          </a:p>
          <a:p>
            <a:pPr marL="914400" lvl="1" indent="-514350">
              <a:buAutoNum type="alphaLcParenR"/>
            </a:pP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</a:t>
            </a:r>
            <a:r>
              <a:rPr lang="en-GB" sz="31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were</a:t>
            </a:r>
            <a:r>
              <a:rPr lang="en-GB" sz="31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you feeling yesterday?</a:t>
            </a:r>
          </a:p>
          <a:p>
            <a:pPr marL="914400" lvl="1" indent="-514350">
              <a:buAutoNum type="alphaLcParenR"/>
            </a:pPr>
            <a:endParaRPr lang="en-GB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arenR" startAt="6"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23" y="-99391"/>
            <a:ext cx="18832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5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43" y="-33186"/>
            <a:ext cx="1914004" cy="17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Quiz</a:t>
            </a:r>
            <a:endParaRPr lang="en-GB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96" y="692696"/>
            <a:ext cx="9133304" cy="6165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Questions 7 to 10 check what you can </a:t>
            </a:r>
            <a:b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remember from the last 5 weeks of grammar lessons!</a:t>
            </a: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7) True or false? </a:t>
            </a: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– </a:t>
            </a:r>
            <a:r>
              <a:rPr lang="en-GB" sz="26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Whose</a:t>
            </a: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means the same as </a:t>
            </a:r>
            <a:r>
              <a:rPr lang="en-GB" sz="26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is</a:t>
            </a: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GB" sz="2600" u="sng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 </a:t>
            </a:r>
            <a:endParaRPr lang="en-GB" sz="2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8) love, dreams, anger </a:t>
            </a: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</a:t>
            </a: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passion </a:t>
            </a: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are all what type of nouns?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endParaRPr lang="en-GB" sz="2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9) Fill in the gaps below with ‘your’ or ‘you’re’ :</a:t>
            </a:r>
            <a:b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______ going to get an A* with the amount of effort</a:t>
            </a:r>
            <a:b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______ putting into _____ work!</a:t>
            </a: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10) Which of the following words is not a preposition?</a:t>
            </a:r>
            <a:br>
              <a:rPr lang="en-GB" sz="2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behind   above    alongside  under  table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Answers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false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2) too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3) correct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4) false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5) wear, we’re, where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6) a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7) false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8) abstract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9) You’re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you’re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your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10) table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74" y="3933056"/>
            <a:ext cx="3173541" cy="24277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Two, too and to – structured input</a:t>
            </a:r>
            <a:endParaRPr lang="en-GB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23" y="752444"/>
            <a:ext cx="9324528" cy="2019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</a:t>
            </a:r>
            <a:r>
              <a:rPr lang="en-GB" sz="24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the number 2, as in ‘</a:t>
            </a:r>
            <a:r>
              <a:rPr lang="en-GB" sz="24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r>
              <a:rPr lang="en-GB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cats and one dog.’</a:t>
            </a:r>
            <a:endParaRPr lang="en-GB" sz="2400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21827"/>
            <a:ext cx="90926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, </a:t>
            </a:r>
            <a:r>
              <a:rPr lang="en-GB" sz="24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sz="24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have the same sound, so they can easily be confused.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3315">
            <a:off x="267931" y="3675602"/>
            <a:ext cx="2293341" cy="3073077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14" y="2440736"/>
            <a:ext cx="2373702" cy="3194325"/>
          </a:xfrm>
          <a:prstGeom prst="rect">
            <a:avLst/>
          </a:prstGeom>
          <a:ln w="41275"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4687">
            <a:off x="6215290" y="3645191"/>
            <a:ext cx="2727507" cy="3133898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63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23" y="752444"/>
            <a:ext cx="9324528" cy="2019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means ‘an excessively large or small amount of something.’</a:t>
            </a: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also means ‘as well’.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485" y="2282056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You’ve given me </a:t>
            </a:r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much sauce!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3" y="3441571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means a larger amount than I wanted.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026003">
            <a:off x="2059164" y="3075760"/>
            <a:ext cx="3981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27835" y="2281729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few people turned up to make it worthwhile.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7797532">
            <a:off x="6405622" y="3056758"/>
            <a:ext cx="39813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88024" y="3464365"/>
            <a:ext cx="3633332" cy="749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means a smaller number than we wanted.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Two, too and to – structured input</a:t>
            </a:r>
            <a:endParaRPr lang="en-GB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550" y="5373216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Polly is coming </a:t>
            </a:r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9979" y="5373216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Have you seen it, </a:t>
            </a:r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Two, too and to – structured input</a:t>
            </a:r>
            <a:endParaRPr lang="en-GB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84808"/>
            <a:ext cx="9324528" cy="2019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 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is used in all cases where </a:t>
            </a: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and </a:t>
            </a: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do not apply. You can often recognise it because, when you say it, it sounds shorter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     than </a:t>
            </a: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or </a:t>
            </a:r>
            <a:r>
              <a:rPr lang="en-GB" sz="2200" i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r>
              <a:rPr lang="en-GB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804734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would like </a:t>
            </a:r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go to the cinema.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2822512"/>
            <a:ext cx="35813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want </a:t>
            </a:r>
            <a:r>
              <a:rPr lang="en-GB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cuddle my teddy bear!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57" y="3861048"/>
            <a:ext cx="2038350" cy="2238375"/>
          </a:xfrm>
          <a:prstGeom prst="rect">
            <a:avLst/>
          </a:prstGeom>
          <a:ln w="34925">
            <a:solidFill>
              <a:schemeClr val="accent1">
                <a:shade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31" y="3919753"/>
            <a:ext cx="3094738" cy="21209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04372"/>
            <a:ext cx="9324528" cy="2019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Choose whether it is correct to put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two, too 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or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in the blank</a:t>
            </a:r>
            <a:b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spaces in the sentences below: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I went running with ___ of my friends yesterday, but we were ___ tired ___ get all of the way around the track.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2) We are pleased ___ receive the money, but it’s a case of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___ little ___ late.</a:t>
            </a:r>
            <a:b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3) If you’re both coming ___ tennis practice ___, we’re going __ need ___ extra spaces in the car.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 startAt="4"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Andy wasn’t ___ impressed when he discovered what Jo had done ___ his bike.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 startAt="4"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9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Two, too and to – structured output</a:t>
            </a:r>
            <a:endParaRPr lang="en-GB" sz="2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272" y="21209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49346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777" y="24934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4135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84393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8805" y="38436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4322" y="45995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46051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66828" y="50194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725" y="50047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two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6777" y="587662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513" y="62345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4444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Where, were, we’re, wear– structured input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Where, were, we’re and wear do not all sound the same when spoken, but it is still easy to mix them up. 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Where -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used in questions, and means ‘in which place?’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also links the different parts of a sentence and shows how the words around it are connected to each other: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43" y="3068960"/>
            <a:ext cx="222483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are you?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0887" y="3068960"/>
            <a:ext cx="36210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did you put my books?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325141"/>
            <a:ext cx="518457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is the spot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the accident happened.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20854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Where, were, we’re, wear– structured input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431" y="217651"/>
            <a:ext cx="91440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Were -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part of the verb </a:t>
            </a:r>
            <a:r>
              <a:rPr lang="en-GB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We’re </a:t>
            </a:r>
            <a:r>
              <a:rPr lang="en-GB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-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We’re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is the shortened form of ‘we are’: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554" y="3140968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going into the shop when I saw you.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3140968"/>
            <a:ext cx="36210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you going to buy?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67949"/>
              </p:ext>
            </p:extLst>
          </p:nvPr>
        </p:nvGraphicFramePr>
        <p:xfrm>
          <a:off x="251520" y="191683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Present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Past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 </a:t>
                      </a:r>
                      <a:r>
                        <a:rPr lang="en-GB" u="sng" dirty="0" smtClean="0">
                          <a:latin typeface="Comic Sans MS" panose="030F0702030302020204" pitchFamily="66" charset="0"/>
                        </a:rPr>
                        <a:t>am</a:t>
                      </a:r>
                      <a:endParaRPr lang="en-GB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 </a:t>
                      </a:r>
                      <a:r>
                        <a:rPr lang="en-GB" u="sng" dirty="0" smtClean="0">
                          <a:latin typeface="Comic Sans MS" panose="030F0702030302020204" pitchFamily="66" charset="0"/>
                        </a:rPr>
                        <a:t>was</a:t>
                      </a:r>
                      <a:endParaRPr lang="en-GB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u="sng" baseline="0" dirty="0" smtClean="0">
                          <a:latin typeface="Comic Sans MS" panose="030F0702030302020204" pitchFamily="66" charset="0"/>
                        </a:rPr>
                        <a:t>are</a:t>
                      </a:r>
                      <a:endParaRPr lang="en-GB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You </a:t>
                      </a:r>
                      <a:r>
                        <a:rPr lang="en-GB" u="sng" dirty="0" smtClean="0">
                          <a:latin typeface="Comic Sans MS" panose="030F0702030302020204" pitchFamily="66" charset="0"/>
                        </a:rPr>
                        <a:t>were</a:t>
                      </a:r>
                      <a:endParaRPr lang="en-GB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0554" y="5136432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just good friends.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968" y="5136432"/>
            <a:ext cx="36210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We’re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just good friends.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54" y="6036084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going to win this time.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3690" y="6016659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We’re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going to win this time.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537321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3851920" y="6252108"/>
            <a:ext cx="504056" cy="27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678" y="8367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Wear:</a:t>
            </a:r>
            <a:br>
              <a:rPr lang="en-GB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Wear</a:t>
            </a:r>
            <a:r>
              <a:rPr lang="en-GB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means to have on an item of clothing: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Wear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can also mean to damage or erode by friction:</a:t>
            </a:r>
            <a:endParaRPr lang="en-GB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6631" y="12362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Where, were, we’re, wear– structured input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24" y="2492896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am going to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wear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my new jeans on Saturday.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03020"/>
            <a:ext cx="1809956" cy="1809956"/>
          </a:xfrm>
          <a:prstGeom prst="rect">
            <a:avLst/>
          </a:prstGeom>
          <a:ln w="34925"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94370" y="4509120"/>
            <a:ext cx="358136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Take your shoes off so that the carpet doesn’t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wear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away.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479" y="4509120"/>
            <a:ext cx="2752725" cy="1657350"/>
          </a:xfrm>
          <a:prstGeom prst="rect">
            <a:avLst/>
          </a:prstGeom>
          <a:ln w="3492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49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04372"/>
            <a:ext cx="9324528" cy="2019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Choose whether it is correct to put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where, were we’re 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or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wear</a:t>
            </a:r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in the blank spaces in the sentences below: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1) ____ going to visit Aunty Jean on Sunday.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2) _____ _____ you when I called last night?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3) The sharks ____ gathering as soon as they saw ____ the boat was.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4) I don’t know _____ ____ going to put all these toys that </a:t>
            </a:r>
            <a:b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____ in the loft.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5) Don’t ____ your new shorts to rugby training, you’ll ____</a:t>
            </a:r>
            <a:b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a hole in them.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6) ____ you not in school on the day when we ____ told _____ our form has to sit in assembly?</a:t>
            </a:r>
          </a:p>
          <a:p>
            <a:pPr marL="457200" indent="-457200">
              <a:buAutoNum type="arabicParenR" startAt="4"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0" y="21328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We’re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9552" y="20854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Where, were, we’re, wear – structured output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255835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25836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2986" y="302001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302001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5327" y="380907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382174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we’re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15" y="417676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2043" y="462760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wear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4328" y="46421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wear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15" y="54461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184" y="539952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4368" y="53995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where</a:t>
            </a:r>
            <a:endParaRPr lang="en-GB" sz="24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676</Words>
  <Application>Microsoft Office PowerPoint</Application>
  <PresentationFormat>On-screen Show (4:3)</PresentationFormat>
  <Paragraphs>214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Two, too and to – structured input</vt:lpstr>
      <vt:lpstr>Two, too and to – structured input</vt:lpstr>
      <vt:lpstr>Two, too and to – structured input</vt:lpstr>
      <vt:lpstr>Two, too and to – structured output</vt:lpstr>
      <vt:lpstr>Where, were, we’re, wear– structured input</vt:lpstr>
      <vt:lpstr>Where, were, we’re, wear– structured input</vt:lpstr>
      <vt:lpstr>Where, were, we’re, wear– structured input</vt:lpstr>
      <vt:lpstr>Where, were, we’re, wear – structured output</vt:lpstr>
      <vt:lpstr>Quiz</vt:lpstr>
      <vt:lpstr>Quiz</vt:lpstr>
      <vt:lpstr>Quiz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armthorpe-laptop</dc:creator>
  <cp:lastModifiedBy>Amanda</cp:lastModifiedBy>
  <cp:revision>153</cp:revision>
  <dcterms:created xsi:type="dcterms:W3CDTF">2014-08-14T20:25:19Z</dcterms:created>
  <dcterms:modified xsi:type="dcterms:W3CDTF">2015-08-17T14:44:50Z</dcterms:modified>
</cp:coreProperties>
</file>