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6" cy="497679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44" y="1"/>
            <a:ext cx="2946345" cy="497679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F8DB32F0-9112-4ED6-86A4-7061B777C13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959"/>
            <a:ext cx="2946346" cy="49767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44" y="9428959"/>
            <a:ext cx="2946345" cy="49767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1E55943D-3A2F-4E5A-8F0F-45ED81328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13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5B53E1B3-B03F-49BF-83D5-4A8943C45204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26276462-ACB5-4E26-A4F0-8B8C6D024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5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50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28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04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BCAB1-70DB-4DCA-B93C-10C549409C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8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12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01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7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2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03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92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4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80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4B9C-3DE9-41FF-AB0A-B47E55739196}" type="datetimeFigureOut">
              <a:rPr lang="en-GB" smtClean="0"/>
              <a:t>18/11/2020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14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b="1" dirty="0"/>
              <a:t>Before and After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762000"/>
            <a:ext cx="8785225" cy="106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dirty="0"/>
              <a:t>In chapter four Francis meets an old friend, Arthur Rivier. How has Arthur changed since the war?</a:t>
            </a:r>
          </a:p>
        </p:txBody>
      </p:sp>
      <p:graphicFrame>
        <p:nvGraphicFramePr>
          <p:cNvPr id="27443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8260388"/>
              </p:ext>
            </p:extLst>
          </p:nvPr>
        </p:nvGraphicFramePr>
        <p:xfrm>
          <a:off x="250825" y="1916113"/>
          <a:ext cx="8743950" cy="377666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35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Before the war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After the war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3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‘a star first baseman for the Frenchtown Tigers.’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‘His eyes are bleary and bloodshot’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250825" y="5805265"/>
            <a:ext cx="8713788" cy="79238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dirty="0">
                <a:latin typeface="+mj-lt"/>
              </a:rPr>
              <a:t>Why do you think Cormier includes this character? 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dirty="0">
                <a:latin typeface="+mj-lt"/>
              </a:rPr>
              <a:t>What could his story represent?</a:t>
            </a:r>
            <a:endParaRPr lang="en-GB" alt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873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9684</TotalTime>
  <Words>62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Before and After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Heroes by Robert Cormier</dc:title>
  <dc:creator>Deborah Weatherhead</dc:creator>
  <cp:lastModifiedBy>T Burton</cp:lastModifiedBy>
  <cp:revision>157</cp:revision>
  <cp:lastPrinted>2020-01-13T13:32:33Z</cp:lastPrinted>
  <dcterms:created xsi:type="dcterms:W3CDTF">2017-03-28T08:00:42Z</dcterms:created>
  <dcterms:modified xsi:type="dcterms:W3CDTF">2020-11-18T12:13:38Z</dcterms:modified>
</cp:coreProperties>
</file>