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8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96108-B1AE-4305-A2CA-BB8C774FEB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7A93CA-C5D2-49F9-8F90-4F95EF4429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DA03CC-961C-4C51-91DE-0845BB3B5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1527-0B1D-4802-A633-010E256D1FFF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3F80C0-E99D-4601-BA93-6A4B4DE9F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8BEA1-213C-4888-AC0B-0C2368F44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B1277-57BC-4956-B971-A4D840589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26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50DA4-1143-427D-BAEF-26CDCC8E8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DB5F32-4D91-4579-B046-8F9C365894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D4F2F4-8DD2-41ED-ACF8-F837BBB76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1527-0B1D-4802-A633-010E256D1FFF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066E00-D461-42F1-9BBA-7FAAA11C6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A8DFF-42F7-4D6B-AAC8-39799CAC1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B1277-57BC-4956-B971-A4D840589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912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2E2634-4C33-482D-BF48-68F60845A8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F22DBB-C396-4194-B932-E0AEBDC080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11A36-D39B-44F3-8C93-EE573E518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1527-0B1D-4802-A633-010E256D1FFF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68B847-C2E1-45C6-A9D2-3D8DC3EEC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437A3D-78E3-4ACE-8DDF-D0DE9DDC2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B1277-57BC-4956-B971-A4D840589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242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A5C50-38AC-4D0C-B251-F54C62AE0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17978-5449-470C-BCD5-8EBF7A288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27DC65-A992-45D9-B683-86C48A573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1527-0B1D-4802-A633-010E256D1FFF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088E29-3D0D-44AC-BB20-BA7E04532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645EE-6678-4C17-AD6C-C5447A991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B1277-57BC-4956-B971-A4D840589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419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90134-AD35-48C4-B381-98D3A69DD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E20701-4888-4092-BAFC-39D2E44076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1D359D-4E9D-42F3-8C67-0FF1B039A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1527-0B1D-4802-A633-010E256D1FFF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1092B2-9DBF-434F-BAC6-AC7A5EFB3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17716-CEAA-474D-B2B4-0671FD659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B1277-57BC-4956-B971-A4D840589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087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DC4C5-B279-4146-8259-EDB0AAD79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4A75F-4A53-40E9-A15C-B0C92418FA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F6B6F2-FAAA-4B0C-B6C1-1F0F81EE5F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BD9B0E-B3C9-44D3-8091-EFD31DDB3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1527-0B1D-4802-A633-010E256D1FFF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6E44A9-9B8C-4951-B520-999A4D5B9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ADF202-E2BF-4455-B790-0F28715D5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B1277-57BC-4956-B971-A4D840589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115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314B8-0147-46FC-BA42-BF37AB09D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863D54-B569-4241-8461-EF78FE112A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357AE3-8BB3-4277-B423-537662D855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4E8D3F-3295-4BDD-AEA6-9D5B55DDA1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18B784-4E3B-4BAD-98E4-A31E881027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5FD605-DE54-481B-B012-16C3EDD66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1527-0B1D-4802-A633-010E256D1FFF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D5C428-54E5-4C6C-8F7F-0108E1F23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CD580F-7572-4541-B12B-A42D7B4B0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B1277-57BC-4956-B971-A4D840589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958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986C6-306A-4304-A3E9-27601DC2C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8E6E80-783D-466A-AB8D-81DF097A0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1527-0B1D-4802-A633-010E256D1FFF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4338C4-6AA5-4DA1-A12D-F92C92B8E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1B2D7D-56F3-4C58-B456-2CEFE82F5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B1277-57BC-4956-B971-A4D840589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385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EB0A7F-AF26-404B-9E98-A61FABABB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1527-0B1D-4802-A633-010E256D1FFF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B4CA81-9354-47E7-B22C-303AA9093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1DB4EB-FDE7-4769-8755-31A7CB772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B1277-57BC-4956-B971-A4D840589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207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AC5D1-62E4-4A18-9814-FF5AE6F91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B7C5B-6DFC-4D92-9B1A-074E43DC7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5E70C8-4635-40ED-AF69-FB1794B040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43F77F-C1EA-454A-B672-89A3CD4F2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1527-0B1D-4802-A633-010E256D1FFF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4FE7F8-A75F-4E3C-9BC6-2C3ED3D77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CB5F02-928D-4267-86B6-3F65825C1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B1277-57BC-4956-B971-A4D840589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846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D3AC3-8913-40E4-8CCF-A823A33FB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328B90-2D35-497E-A246-CF844A35E5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3DEE3D-61CA-41C1-8BFD-7D03B92464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B4F5B9-5C90-435E-9897-E6528B39E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1527-0B1D-4802-A633-010E256D1FFF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E054AE-3CC1-4F14-A4EE-1DB9688F9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F79354-FF92-46AD-BD39-EA3A0B50E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B1277-57BC-4956-B971-A4D840589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096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C59BC5-AF3B-4E0E-A9EE-1BCEA723B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9E32BB-7A81-426C-8334-7B65EC0C1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87AE0A-F2C8-4747-99CF-9111795DD2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21527-0B1D-4802-A633-010E256D1FFF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D6E05B-F372-4149-BB13-DEA34D5659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B861B-DD7C-491A-8585-BECAE99698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B1277-57BC-4956-B971-A4D840589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62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58601-75E4-4F0C-83CD-73EA4CEF75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94852"/>
            <a:ext cx="9144000" cy="301511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GB" sz="9600" b="1" i="1" u="sng" dirty="0"/>
              <a:t>An Inspector Calls Act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F5F778-E5D0-4AAA-8077-B299816B83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346941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GB" sz="4800" dirty="0"/>
              <a:t>LO: To consolidate knowledge of the final act.</a:t>
            </a:r>
          </a:p>
          <a:p>
            <a:r>
              <a:rPr lang="en-GB" sz="4800" dirty="0"/>
              <a:t>ST: I can be confident in my exam.</a:t>
            </a:r>
          </a:p>
        </p:txBody>
      </p:sp>
    </p:spTree>
    <p:extLst>
      <p:ext uri="{BB962C8B-B14F-4D97-AF65-F5344CB8AC3E}">
        <p14:creationId xmlns:p14="http://schemas.microsoft.com/office/powerpoint/2010/main" val="20848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8DEBF-753A-4E77-96DC-1952FB6D2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9113" y="96184"/>
            <a:ext cx="10515600" cy="721397"/>
          </a:xfrm>
        </p:spPr>
        <p:txBody>
          <a:bodyPr/>
          <a:lstStyle/>
          <a:p>
            <a:r>
              <a:rPr lang="en-GB" dirty="0"/>
              <a:t>20 question challenge: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BBB64-6927-43BC-B4C2-103F8F7CB7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624" y="817580"/>
            <a:ext cx="10515600" cy="5944235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What is the mood in the dining room at the start of Act Three?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is Eric’s state of mind?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is the growing effect of the evening’s events upon the Birling family as a whole?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How does Eric tell his story to the Inspector?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How does the Inspector listen to Eric’s story?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How does Mr Birling, Mrs Birling and Sheila react to Eric’s story?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Why does the Inspector end up ‘</a:t>
            </a:r>
            <a:r>
              <a:rPr lang="en-GB" i="1" dirty="0"/>
              <a:t>Taking charge, masterfully</a:t>
            </a:r>
            <a:r>
              <a:rPr lang="en-GB" dirty="0"/>
              <a:t>’?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How does each of the Birlings react to the Inspector’s final speeches?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How do the family react to each other once the Inspector has left?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Why does it ‘not much matter’ to Sheila if the inspector was not a policeman?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Why does it matter ‘a devil of a lot’ to Birling if he was not a policeman?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How does each of the members of the family react to Gerald’s news?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How does this news make each of the characters feel about their part in Eva Smith’s life?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How does each of the members of the family react to Gerald’s theory about the Inspector’s photograph?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How do the characters wait for the result of Gerald’s telephone call?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How do </a:t>
            </a:r>
            <a:r>
              <a:rPr lang="en-GB" dirty="0"/>
              <a:t>they react to the news the call brings?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How have each of the characters been affected by the evening’s events?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Why does the telephone ring when it does?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is the effect of the final telephone call upon the characters?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How should the final telephone call affect the audience?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E99D4F9-8749-491B-805C-5CEBA220FB2C}"/>
              </a:ext>
            </a:extLst>
          </p:cNvPr>
          <p:cNvSpPr/>
          <p:nvPr/>
        </p:nvSpPr>
        <p:spPr>
          <a:xfrm>
            <a:off x="-31376" y="96184"/>
            <a:ext cx="580913" cy="67618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400" dirty="0">
                <a:solidFill>
                  <a:sysClr val="windowText" lastClr="000000"/>
                </a:solidFill>
              </a:rPr>
              <a:t>Consolidating knowledge</a:t>
            </a:r>
          </a:p>
        </p:txBody>
      </p:sp>
    </p:spTree>
    <p:extLst>
      <p:ext uri="{BB962C8B-B14F-4D97-AF65-F5344CB8AC3E}">
        <p14:creationId xmlns:p14="http://schemas.microsoft.com/office/powerpoint/2010/main" val="2547025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299</Words>
  <Application>Microsoft Office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An Inspector Calls Act 3</vt:lpstr>
      <vt:lpstr>20 question challenge: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Inspector Calls Act 3</dc:title>
  <dc:creator>D Weatherhead</dc:creator>
  <cp:lastModifiedBy>D Weatherhead</cp:lastModifiedBy>
  <cp:revision>4</cp:revision>
  <cp:lastPrinted>2020-09-18T07:12:58Z</cp:lastPrinted>
  <dcterms:created xsi:type="dcterms:W3CDTF">2020-09-16T06:38:30Z</dcterms:created>
  <dcterms:modified xsi:type="dcterms:W3CDTF">2020-09-18T10:56:14Z</dcterms:modified>
</cp:coreProperties>
</file>