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49" r:id="rId2"/>
    <p:sldId id="261" r:id="rId3"/>
    <p:sldId id="300" r:id="rId4"/>
    <p:sldId id="311" r:id="rId5"/>
    <p:sldId id="444" r:id="rId6"/>
    <p:sldId id="445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  <p:sldId id="447" r:id="rId16"/>
    <p:sldId id="448" r:id="rId17"/>
    <p:sldId id="302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>
      <p:cViewPr varScale="1">
        <p:scale>
          <a:sx n="68" d="100"/>
          <a:sy n="68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Students should have accurate copy of the</a:t>
            </a:r>
            <a:r>
              <a:rPr lang="en-GB" baseline="0" dirty="0"/>
              <a:t> characters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34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 – MA to</a:t>
            </a:r>
            <a:r>
              <a:rPr lang="en-GB" baseline="0" dirty="0"/>
              <a:t> use the information from the slides – MA – can also use role cards to add detail.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740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 to</a:t>
            </a:r>
            <a:r>
              <a:rPr lang="en-GB" baseline="0" dirty="0"/>
              <a:t> use the information from the text to add to the information taken from the slides.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Additional task if time- you can also use the Hot-seating information for LA/MA students to take notes from, in addition</a:t>
            </a:r>
            <a:r>
              <a:rPr lang="en-GB" baseline="0" dirty="0"/>
              <a:t> to the slides.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9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54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F04F-78BE-4299-8861-AB7452A4E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4070EC-039E-4D56-87B4-D86C1851A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List 4 things that have happened so far in the play.</a:t>
            </a:r>
          </a:p>
        </p:txBody>
      </p:sp>
    </p:spTree>
    <p:extLst>
      <p:ext uri="{BB962C8B-B14F-4D97-AF65-F5344CB8AC3E}">
        <p14:creationId xmlns:p14="http://schemas.microsoft.com/office/powerpoint/2010/main" val="4280675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795696759_421656da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8075" y="0"/>
            <a:ext cx="16859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000232" y="1643050"/>
            <a:ext cx="38163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>
                <a:solidFill>
                  <a:srgbClr val="0070C0"/>
                </a:solidFill>
                <a:latin typeface="Segoe Print" pitchFamily="2" charset="0"/>
              </a:rPr>
              <a:t>Demetrius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Segoe Print" pitchFamily="2" charset="0"/>
              </a:rPr>
              <a:t>A young man – also in love with </a:t>
            </a:r>
            <a:r>
              <a:rPr lang="en-GB" sz="2400" dirty="0" err="1">
                <a:solidFill>
                  <a:srgbClr val="0070C0"/>
                </a:solidFill>
                <a:latin typeface="Segoe Print" pitchFamily="2" charset="0"/>
              </a:rPr>
              <a:t>Hermia</a:t>
            </a:r>
            <a:r>
              <a:rPr lang="en-GB" sz="2400" dirty="0">
                <a:solidFill>
                  <a:srgbClr val="0070C0"/>
                </a:solidFill>
                <a:latin typeface="Segoe Print" pitchFamily="2" charset="0"/>
              </a:rPr>
              <a:t>. He is engaged to her. He is angry with Lysander for trying to steal her!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72066" y="3429000"/>
            <a:ext cx="4394200" cy="2309813"/>
            <a:chOff x="4355976" y="3325141"/>
            <a:chExt cx="4395260" cy="2310914"/>
          </a:xfrm>
        </p:grpSpPr>
        <p:pic>
          <p:nvPicPr>
            <p:cNvPr id="6153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100000">
              <a:off x="4996114" y="3325141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AutoShape 6" descr="data:image/jpeg;base64,/9j/4AAQSkZJRgABAQAAAQABAAD/2wBDAAkGBwgHBgkIBwgKCgkLDRYPDQwMDRsUFRAWIB0iIiAdHx8kKDQsJCYxJx8fLT0tMTU3Ojo6Iys/RD84QzQ5Ojf/2wBDAQoKCg0MDRoPDxo3JR8lNzc3Nzc3Nzc3Nzc3Nzc3Nzc3Nzc3Nzc3Nzc3Nzc3Nzc3Nzc3Nzc3Nzc3Nzc3Nzc3Nzf/wAARCACUAOADASIAAhEBAxEB/8QAGwAAAgIDAQAAAAAAAAAAAAAAAwQFBwACBgH/xABDEAACAQMDAgMEBQoEBAcAAAABAgMABBEFEiExQRMiUQYUYXEjMnKBsRUkQlJikZKhsuEzQ1PRFiU0wUVzgqKz8PH/xAAZAQADAQEBAAAAAAAAAAAAAAABAgMABAX/xAAeEQACAgMBAQEBAAAAAAAAAAAAAQIRAyExEkETUf/aAAwDAQACEQMRAD8AjrLQdHfT7dpNPt2ZoUJYp1OBnvQ5tA0cDKWNv15O3+9StiQNMtcsMGCM/wDtWsdlYhFXK5GSK5nLY4hD7OaQTt/J1ueeuz+9bv7OaMF40y3J+x/epBVkzy3CnsMUXDbN2CT863pmIWT2e0gE4063BHqn96rqS3hEsg8JMbjjjpyati6fCl8HjPHWqskBMrHBGSTz8zVIO2LIMbK2/J6v4KbscnFKLBCQMQqfuqU/8LBI/RpBCA2KohV01NpCDxChHyrDZLI3ltlAHXAp5dhZS2S2M7R3qWtbeW5ixGp59KDlXQ94c6unKVOYUyPWtTYqpwYEzXWR+z168ynBCnrmmrjQJoFJk5HqKHtG8SOOhs7dYXZ4Ijg9WFAa3gLHEUeP2anFsAgIIYj0zSlzZn60cbZz0z2rKSbD5kukYtvEM4jT7xU5pFvptzAVksofFThsr/PrUS2QdrDB9KJaztayh15GeQO4oz2tAJqfTdPVGZbKEYHpUPZWls9zteBCOeMVNtcoyBs8NUZaAC/JHTNTi3Rn0NPp9n7xEq20SgjsOteXen2SxLstogc9cUzP/wBTD8jWkxzGoPXdWbYWeRaTabdzWsRz8Kci0zTNuGsoSfs/3reIlk2j7q3VGU5NBt0ZAW0nTieLGD+H+9Z+R9N72UP7v702j5YDFHQBmNL7aKaFY9D01uTZQfwmiHRdKQHdYwfw1JLtXPwoMjRytjJpfT/pmiJk0vTtwC2MGPs02dG0sWMknuFvuCMc7fgfjWSnD7R60xK+LOQDvG34GjbAiYsRjT7TB/yY8n/0iikZyMkD1rNPBbT7NVJP0EfX7NMpAdp3MMkcmlfQ+QAbcAoUZPHWilfIOfnikroYlRU28HrnmpDb5R6VjUI3ThFLMOBVXztvnkK8KWOP3mrQ1NGa2cRjGc8Ec9Kq5hiRweoJBHyq2ISQbxmFsYwcjFATP768brjsa9Unp2qtiJUM2i+JcgsOFHA9asXRYBHZxYUAkc4rgtIUS3ca8E57VZFmmyNVAxxUcrothX0kI1UYNbsisCCODWiLwKJg1GzsSVCh0+AHAUYpC/0yCRSAo+fpU1jFKzAc0rk09GpNFZ+0dg9m6naMMcBhUMG+FWB7UweNZSZAO3mq/B9fWunDL0tnFmjTJG2fMAVv0RWlg268BHTJoUTNtO0ZyK903KXCg8E5NN/Sf0lrjBuovlWl2AkCH9sUO9YpPGR120KeZpLdRj9IUtBZJ2TgqT+6mgQ3FIaYpZdpNSTw+Ew560kgo02gHjrW6Nt5NDBzJimFjVqRhDj6WPGetB8HY2Qa3RSi4B4pKaRkkILGguhk/p7OcNkdaKzE2L5/Ub8DSbSFgeeaYUk2bjP6DfhT0ZHV6YFFjZqAM+7x568+UU+igAZBHHpS+k/SabZgnaRbR9Dk/VFNyqB5N3GOppZdHI65hTxgDlic4o6riMbug45ry5gcP4h4U9eTwKXlldZdiONoHGRQsxrqJxC58RAOSc5qqWJaVye5z/M1arN4lrJ5c9SSRxiqrlGLiXjA3nH76tiZKejzIFaFue1b4rRsCrCk37N2si6rbO2DGQxB/wC1dZdXt1EGMcYUA8c9ai/ZMb7S3ZhysjgH8K6K401Lhg5BPwrnybZ0wjS0A072iVysM8exs8mpwThhuB4rnvyJFDAsYU5Vs7j1qaslAtGVuSOhqbKxb4xS912C1fa4JNKrrYlkJETbPXFa6lo63gJyVc98Vlto7xQIm87h9ZsfWoUqsLu6R7MUvFYMuA3UGq5v4wl9LHGMYY4FWcYfDHP7648afDLf3MjYwjHOVyDT4nTJ5o3HZFxQtEnnAyeTWlvta8JQ801dSoJGK9OwpPTQ3vILDnPWrJ2cj0xy5yZ48/qGtJU8q/aFEuTi4T7JrSVhsX7QrDD2lgkEDjB607cb5XAXpWukRDw3JI5pltsTZHepSexPaiDjjHiAHtW5Rg5K9KyMhpC46UcSDOCMGleykWmbKpx0pG5t2Mu4dKf3cYBrxnARgcdKCHaTVEXIgBYAUXpZv/5bfhQHZjnPOaaC/mLk90b8DTixR2WhIg0u3ATaxt4z687RRJDulwjg7AN2e1eaBCRp1tnODbRf0itFtRbS3LtgCdhwOuaWXRw8sgcgjaQw5BOKVdA7qzsAEGV47elEKpudXTAUeUmlArEgbhj4g0pjJR+YybSSMcDFVTc4F1NxjzmrdwgtWwOejAVU2rhV1W7VBhRMwX5ZNWxdEnwXyK1PJwKztXi9a6CTOv8AYq4HhT27yKNrBkUnpxiu1gbepGelVFaStDdwupxhx+NWnBI23cpHPNc+VU7OrBLQ1ckYC9zW9txbucUnJubJDDdg4pi2nfwDEFG7H1j0NQfDpVWMIAy89a0by544raAOI/pCu8/q9KBcO2CNwqaboo0rFLuX0rn9S8O3tG2/WfI47k1I6xMLeyuJSeVTgj1rjYZ5rkq1w7Pt6VbGr2c2eaWheZCT91eWTlbpV7UxKAAfnSlll75fTmuiPDifRy9P5ymO6mgKx2qoBJ3Ypm+j/PYgP1ak9L04IEnkAIY5UUG6RpOkPW9v7rApfjKigyBmLBhjJ4o2pO0zqBwqD99J+JLLfBmX6MIcCobZyydsLEDgBDzRypxuxSyZhBfNMNMWQHrWK4pO6PPExzzxXkkqlMkjJrWLDr5qBeQjClelMkjob0aRruLE8gU6wxZMB/pt+BpKAEBhmn7g7LMj9hvwNFjQO+0LA0q0YnH5tGB/AKHePCgWOdSS/JweR6Vro/ifkey3Y4gjzj4qKBfje0bBdvByWHUVOXRo8Pd8MgwVYOOAQfWvZYILeMMPEOeCODitmCNEjIhVhySPShOZiOWJHQ9uKAx4VHu7eExKjrkDjmqi1dNuqXYA48Zufvq4WBFqWYDzVUOssr6tdsnAaZsfvq+LpPJwTXgV6q7jjtWo5pi1TLEmughIy1VEvofesmHxF349M81at3GkTq8RBgkG6Nh0IP8A+VWbL5TlQalNI16fTojazZktCchc8xn4H/tSzXpBx5KezsfeWU7VtWc+uRzR0uXABNjNu+BFIWkkd1Ek0bbkYZyKfWxQnPiNk/tGuOej0sbtWEW5Y8eDKnwbFDnby5zRTCUyC4AHoajbqfOUTqe9RXR29HO+191i2jgU/Xbn7qhYSFjUj0pn2obN5EnPlXOPvNAiOYl6V2wVRPPyu5ApixB2jIrTRwDcr6jNMFOCaHpqlL0A9DTXom+j88edRh4H1TXSpb5iVifLtwKgJ8C8jPcKak7fUgtnJC4y3RT8ajNNpUaStEz+SVkXMYDHrS/5IkMqKq856U37Au89zNDKdwVPLkVYmn6TGn0hALMc9OlRaZlgTK2n9nZNviuwVfj0pC4hjt1Ckgn4VYntzALfRJNnlYuoFViyM2VLE896MbZT8oowKq/VGK1mTxAAOc0ZLdm6k03DYknINP6oZQsjY7SRe3GKdmti1i3lH1G/A0+lsySbG5G3NMzwr+TpOn+Ex/kaT3bKxhSJDTJXi0qyCnCm3iyMfsimbyNXdMHPAU0HSl36VZDGT7tGePsCjvA8nhCMMWIORiml0VAp4tkqiM+QjHHehS4A+kxkHp6impIXikgTjHTd2rS5Xdy2c9PjSmoWupFNp9UIwAIzVRa0oXV7xQeBM2B99WtrN7b21kjTHz48q5GWFVdLE2palczBSitISc9RXTiRLI1wSgid22ou41JxWoiwQSG78U4kCW6bYx8z3Nej1qvog9hESGZSsiqGxzz0qLvoJIHIAOw9CBmpBhzxwR0NEWYFSrryevoa10akyM03WZ9LlKIS8LDlCcY+NdFF7ZQjG6OT44Wo0xwbgfBUk98VFiT3i6dVzHEvX1pXGMulYZJR0jr7LWhq7mO3ljTHeVwp/nUt4EESYuJYcAcsHBH41WcsKpOEAUH1IzWzRkRE+KhQnhaT8Yj/ALP6G127S81WaSE/RA7U+QpmBQ0aFMHjn51FrGGJ82PhUppoBhYKDgNTtUiV2z14yRhaJaw7JAx60ULx0zR44hjdg9Km2PR46BruP4qaPBBELiBJjhDKCx+FLPJi7i9AvNbF9xXceC1YxYWiWlrZaktxYMDDIhU4Oa7y0u4VjA4zjrVG6XqdzZHwlYBC3BParDtJpm0wzpOpwODng1GaZWLT0H9srj37FoW2RKQzOa4C9SJZQIeQO9HvtTubueSJiW5wcUKK3c4yh++gl56GR7E3GMdakrceTml7G0ea4WML1qVubUWkeCa0lY0XQFTuusH9SiXS/wDLpSv+k/4GhW7K9y7dQEOKPK2NPmU/6L/gal9KXob0Z9mmWLDp7vH1+ytSUhbx0mOdnf51H6Urtpdgvb3aPPH7A/2qSXHgIuSMjP31VvZJIXQK6QgMSQepz1qM9oNRj0+1kdlLSk7UXjk9qb1q/TTreN7g4bO1VA5J+6q91m8nvrvc56NgJmnjGyU50K3s91qDBnyWz17AfLtXscKwrtUYGep6miIxVcdW9a8I3fWq/wAoglezU47V4VyK3CYr3B9KNjACuOlYUDDrhux9KPg5xivShx0FawUIliFB7+lAhtmMrSbQVz0JIqReIMuCBQrddkskfO1QuB86yNR5aaJLql2Y4ykbBM57H4US89kr+2jLeIregA60aKdoJlkj+sD612FpcrqlmrIcSAcD1oerYUiqbiK4hCtOCoJI6Y6VI+z7bxNC/wBpa63WdNN7Z3MDIqyhRJGR3YZ4rh9Idre/iduATsPyNO1aAtM6mO3wMMBXkse1DipD3ZyDxQZLOUrjGPvrmK2QwGbofI15c2144T3eFiOua67QNCjllae5XthDXf6Rp8bR+H4akxrgYo+qGULKW0vTtW1G5WFLcjuxI6VZ8GmS2Hs7HbNkuAdxrq4IILWXwyF8QrnGO1K6pdKsRDEYPGMUkpWPGCRV2n2c0WpSrKRsAyOKlkKnsMfKppPZ1ryaW537e6j1od17NzGwdoXHvCtkD1FJK2GhOwYRXKsSvPGa39omIiwD1bA+VCtNPmVt96pQ56Z4oWso9w4CNhR8aaK1QknsArpDH5SM4r2adXsZuf8AKf8AA1FanG9v4fnPmBHWsgmJtJlY8iJvwNI4bKwejsNDGNKsi3GbaP8ApH+9D17VYNLtQ7cyEDah749fhW2lyeHolmzcKlpGT/AtV9qF5Jf3MsrOWBJKjPaqKNslKVIQ1nU7m+uUmkmLSeJ5U7KM/wB6L4QM7sMkk8k0tHGqu5AJyOjdqbgYkbRznvXQlSOW23sNDAm39Y/OjpBG3ByKTMaS9GaNv2az8+t/8PbcJ6D61Ycaa3KHI5FbpGrDvQItSiLhJD4Mh/Qk4NNjpuHB/GgEA8eDkCh85pxlGDzQWUA8VgAyuR0FJXcDxuZ4snOA6DuPhUhg17t6UUYjFYFQytkHkEelHstQksJ0cMWiDZePsfj86FPD4DnYp8J+fsn/AGoEgAUnJrGO5ubqCVBeW7B4nHXHQY6GqvfHiuF6Bzgj509Dqc+nx3NqQzRTIcDP1T61GRE+lUXASLJ9n7xNQ02KRvrr5H+Y71IFRz3rjPYe7WHVfcpWAjuBhfg46VYjWEi9EbOfSoyVMeO1Zvp0yooTHORiuhF9HZupQgNjJFcwIZoiCqncD3FZG1y0zyTqScYFSZdPQS41i4j1Qzu25pCAB2AqWY+83MSzf4Zx0rmpYpbi4JMZGDkGnEmuI5I9xOFOTzS/QKR08IcXzrFwiMMgGpEOCwIHmBqFsbtBqEzE/ROAd2e+Kdn1Sygj3tOgA+NaQ6Ce0sedEnkijAkQbhiqxXUfEl2t1JrrNX9qB4PhWx8bxAQccgCuLW2lMwkCYOc/KmgyU+mt5HdX90iwR7tpwBTyaHdw2Ny1wu1hG3T5Gu29mtLWCyS9lj+mkHlBHSnNWjD6fdkr/kP/AEmg3solXDmhn/hWPb09wT/41qtgfDI3DII9cVYeoP4XsZEyjGbOJRz6qtV0+0REkHd8j6U+NbIZjWJg2duevc5o6Bk8wHWk7XIj3cYJp1HDDAOcV0/CCNshjgnDVm6WM8E4owUOMkDivCHUeUZHpUyh4IVuhtmQPnv3H30NkudOGVZprUnlTyyfeaMkiqw6Ix6A9DTyFZIipAJ7g9K1mBwOJI96HIPTNDluIoeXNahPcyShxFnO30pS8AkOVOUPeguhfCRjZZU3xtkGtX+PWo3RLhS0sW7o3AqVbFCSMnoBIocEMOtRtwhjfb+j2NSpalLpN8TADkDK1o9MyEv4xsEg7Uih5J+FSbYmi+fUHtUWRtZgR0qqAHime1njuIzh42Dg/I5q6bDXbG7topvFALxgkZ/++tUo/TpnNSNjIZLEDJypK8GtNWCDouE3tqTlZlNeLdRseHTHyqn1kuE+rIw9MGiLeXq8i4kqTiU9FwLJGwyPD/lW6okn6n3VVdpqd8Bn3hv3U7HrGoKci4alaY8dosnwUCkbRj4GgzWcEg86eX7VcLH7Ragg5mJoh9pb4rt38HrQoNnVT2lpGCUXmgx26SOEQgEkDpXMj2guDww/nXQ+xl2dQ1uGOUDao3HmtQKLBYC3hitwPKiACkdRkB0678uPoJP6TUrPEskhbeKT1K3Uabdnd/kSf0mpWrKR4Vfq97KfZS3XC4EUA7/qr/tXHM7THDngAnA6VlZXRDpzZD2JsoPKoGOgrVXKS+XFZWVZEhwStjoK8W4dW4xWVlIUDqwmG2RFIPHSlkuZLe5Ma4ZB0DVlZQMb30rByBjBPSkJJmWNsAc81lZWMJ6bIV1HcuASTXR+M2OgrKymkZGplb0FCklbHQVlZSfQshncpeyqOh5pS6/xSfhWVlUj0AORsrg03pjFfFQAbTzisrKL4IhpjhhgV7uJHasrKQZm8EhGMAU0JDjoKyspWWjwzxD6CvS5A6CsrKATzxD6Cun9iJ2jv5HULuC4FZWUr4Mjt21OfxOi9Pj/AL0LUNSnNjcgheYXHf8AVPxrKyofSv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AutoShape 8" descr="data:image/jpeg;base64,/9j/4AAQSkZJRgABAQAAAQABAAD/2wBDAAkGBwgHBgkIBwgKCgkLDRYPDQwMDRsUFRAWIB0iIiAdHx8kKDQsJCYxJx8fLT0tMTU3Ojo6Iys/RD84QzQ5Ojf/2wBDAQoKCg0MDRoPDxo3JR8lNzc3Nzc3Nzc3Nzc3Nzc3Nzc3Nzc3Nzc3Nzc3Nzc3Nzc3Nzc3Nzc3Nzc3Nzc3Nzc3Nzf/wAARCACUAOADASIAAhEBAxEB/8QAGwAAAgIDAQAAAAAAAAAAAAAAAwQFBwACBgH/xABDEAACAQMDAgMEBQoEBAcAAAABAgMABBEFEiExQRMiUQYUYXEjMnKBsRUkQlJikZKhsuEzQ1PRFiU0wUVzgqKz8PH/xAAZAQADAQEBAAAAAAAAAAAAAAABAgMABAX/xAAeEQACAgMBAQEBAAAAAAAAAAAAAQIRAyExEkETUf/aAAwDAQACEQMRAD8AjrLQdHfT7dpNPt2ZoUJYp1OBnvQ5tA0cDKWNv15O3+9StiQNMtcsMGCM/wDtWsdlYhFXK5GSK5nLY4hD7OaQTt/J1ueeuz+9bv7OaMF40y3J+x/epBVkzy3CnsMUXDbN2CT863pmIWT2e0gE4063BHqn96rqS3hEsg8JMbjjjpyati6fCl8HjPHWqskBMrHBGSTz8zVIO2LIMbK2/J6v4KbscnFKLBCQMQqfuqU/8LBI/RpBCA2KohV01NpCDxChHyrDZLI3ltlAHXAp5dhZS2S2M7R3qWtbeW5ixGp59KDlXQ94c6unKVOYUyPWtTYqpwYEzXWR+z168ynBCnrmmrjQJoFJk5HqKHtG8SOOhs7dYXZ4Ijg9WFAa3gLHEUeP2anFsAgIIYj0zSlzZn60cbZz0z2rKSbD5kukYtvEM4jT7xU5pFvptzAVksofFThsr/PrUS2QdrDB9KJaztayh15GeQO4oz2tAJqfTdPVGZbKEYHpUPZWls9zteBCOeMVNtcoyBs8NUZaAC/JHTNTi3Rn0NPp9n7xEq20SgjsOteXen2SxLstogc9cUzP/wBTD8jWkxzGoPXdWbYWeRaTabdzWsRz8Kci0zTNuGsoSfs/3reIlk2j7q3VGU5NBt0ZAW0nTieLGD+H+9Z+R9N72UP7v702j5YDFHQBmNL7aKaFY9D01uTZQfwmiHRdKQHdYwfw1JLtXPwoMjRytjJpfT/pmiJk0vTtwC2MGPs02dG0sWMknuFvuCMc7fgfjWSnD7R60xK+LOQDvG34GjbAiYsRjT7TB/yY8n/0iikZyMkD1rNPBbT7NVJP0EfX7NMpAdp3MMkcmlfQ+QAbcAoUZPHWilfIOfnikroYlRU28HrnmpDb5R6VjUI3ThFLMOBVXztvnkK8KWOP3mrQ1NGa2cRjGc8Ec9Kq5hiRweoJBHyq2ISQbxmFsYwcjFATP768brjsa9Unp2qtiJUM2i+JcgsOFHA9asXRYBHZxYUAkc4rgtIUS3ca8E57VZFmmyNVAxxUcrothX0kI1UYNbsisCCODWiLwKJg1GzsSVCh0+AHAUYpC/0yCRSAo+fpU1jFKzAc0rk09GpNFZ+0dg9m6naMMcBhUMG+FWB7UweNZSZAO3mq/B9fWunDL0tnFmjTJG2fMAVv0RWlg268BHTJoUTNtO0ZyK903KXCg8E5NN/Sf0lrjBuovlWl2AkCH9sUO9YpPGR120KeZpLdRj9IUtBZJ2TgqT+6mgQ3FIaYpZdpNSTw+Ew560kgo02gHjrW6Nt5NDBzJimFjVqRhDj6WPGetB8HY2Qa3RSi4B4pKaRkkILGguhk/p7OcNkdaKzE2L5/Ub8DSbSFgeeaYUk2bjP6DfhT0ZHV6YFFjZqAM+7x568+UU+igAZBHHpS+k/SabZgnaRbR9Dk/VFNyqB5N3GOppZdHI65hTxgDlic4o6riMbug45ry5gcP4h4U9eTwKXlldZdiONoHGRQsxrqJxC58RAOSc5qqWJaVye5z/M1arN4lrJ5c9SSRxiqrlGLiXjA3nH76tiZKejzIFaFue1b4rRsCrCk37N2si6rbO2DGQxB/wC1dZdXt1EGMcYUA8c9ai/ZMb7S3ZhysjgH8K6K401Lhg5BPwrnybZ0wjS0A072iVysM8exs8mpwThhuB4rnvyJFDAsYU5Vs7j1qaslAtGVuSOhqbKxb4xS912C1fa4JNKrrYlkJETbPXFa6lo63gJyVc98Vlto7xQIm87h9ZsfWoUqsLu6R7MUvFYMuA3UGq5v4wl9LHGMYY4FWcYfDHP7648afDLf3MjYwjHOVyDT4nTJ5o3HZFxQtEnnAyeTWlvta8JQ801dSoJGK9OwpPTQ3vILDnPWrJ2cj0xy5yZ48/qGtJU8q/aFEuTi4T7JrSVhsX7QrDD2lgkEDjB607cb5XAXpWukRDw3JI5pltsTZHepSexPaiDjjHiAHtW5Rg5K9KyMhpC46UcSDOCMGleykWmbKpx0pG5t2Mu4dKf3cYBrxnARgcdKCHaTVEXIgBYAUXpZv/5bfhQHZjnPOaaC/mLk90b8DTixR2WhIg0u3ATaxt4z687RRJDulwjg7AN2e1eaBCRp1tnODbRf0itFtRbS3LtgCdhwOuaWXRw8sgcgjaQw5BOKVdA7qzsAEGV47elEKpudXTAUeUmlArEgbhj4g0pjJR+YybSSMcDFVTc4F1NxjzmrdwgtWwOejAVU2rhV1W7VBhRMwX5ZNWxdEnwXyK1PJwKztXi9a6CTOv8AYq4HhT27yKNrBkUnpxiu1gbepGelVFaStDdwupxhx+NWnBI23cpHPNc+VU7OrBLQ1ckYC9zW9txbucUnJubJDDdg4pi2nfwDEFG7H1j0NQfDpVWMIAy89a0by544raAOI/pCu8/q9KBcO2CNwqaboo0rFLuX0rn9S8O3tG2/WfI47k1I6xMLeyuJSeVTgj1rjYZ5rkq1w7Pt6VbGr2c2eaWheZCT91eWTlbpV7UxKAAfnSlll75fTmuiPDifRy9P5ymO6mgKx2qoBJ3Ypm+j/PYgP1ak9L04IEnkAIY5UUG6RpOkPW9v7rApfjKigyBmLBhjJ4o2pO0zqBwqD99J+JLLfBmX6MIcCobZyydsLEDgBDzRypxuxSyZhBfNMNMWQHrWK4pO6PPExzzxXkkqlMkjJrWLDr5qBeQjClelMkjob0aRruLE8gU6wxZMB/pt+BpKAEBhmn7g7LMj9hvwNFjQO+0LA0q0YnH5tGB/AKHePCgWOdSS/JweR6Vro/ifkey3Y4gjzj4qKBfje0bBdvByWHUVOXRo8Pd8MgwVYOOAQfWvZYILeMMPEOeCODitmCNEjIhVhySPShOZiOWJHQ9uKAx4VHu7eExKjrkDjmqi1dNuqXYA48Zufvq4WBFqWYDzVUOssr6tdsnAaZsfvq+LpPJwTXgV6q7jjtWo5pi1TLEmughIy1VEvofesmHxF349M81at3GkTq8RBgkG6Nh0IP8A+VWbL5TlQalNI16fTojazZktCchc8xn4H/tSzXpBx5KezsfeWU7VtWc+uRzR0uXABNjNu+BFIWkkd1Ek0bbkYZyKfWxQnPiNk/tGuOej0sbtWEW5Y8eDKnwbFDnby5zRTCUyC4AHoajbqfOUTqe9RXR29HO+191i2jgU/Xbn7qhYSFjUj0pn2obN5EnPlXOPvNAiOYl6V2wVRPPyu5ApixB2jIrTRwDcr6jNMFOCaHpqlL0A9DTXom+j88edRh4H1TXSpb5iVifLtwKgJ8C8jPcKak7fUgtnJC4y3RT8ajNNpUaStEz+SVkXMYDHrS/5IkMqKq856U37Au89zNDKdwVPLkVYmn6TGn0hALMc9OlRaZlgTK2n9nZNviuwVfj0pC4hjt1Ckgn4VYntzALfRJNnlYuoFViyM2VLE896MbZT8oowKq/VGK1mTxAAOc0ZLdm6k03DYknINP6oZQsjY7SRe3GKdmti1i3lH1G/A0+lsySbG5G3NMzwr+TpOn+Ex/kaT3bKxhSJDTJXi0qyCnCm3iyMfsimbyNXdMHPAU0HSl36VZDGT7tGePsCjvA8nhCMMWIORiml0VAp4tkqiM+QjHHehS4A+kxkHp6impIXikgTjHTd2rS5Xdy2c9PjSmoWupFNp9UIwAIzVRa0oXV7xQeBM2B99WtrN7b21kjTHz48q5GWFVdLE2palczBSitISc9RXTiRLI1wSgid22ou41JxWoiwQSG78U4kCW6bYx8z3Nej1qvog9hESGZSsiqGxzz0qLvoJIHIAOw9CBmpBhzxwR0NEWYFSrryevoa10akyM03WZ9LlKIS8LDlCcY+NdFF7ZQjG6OT44Wo0xwbgfBUk98VFiT3i6dVzHEvX1pXGMulYZJR0jr7LWhq7mO3ljTHeVwp/nUt4EESYuJYcAcsHBH41WcsKpOEAUH1IzWzRkRE+KhQnhaT8Yj/ALP6G127S81WaSE/RA7U+QpmBQ0aFMHjn51FrGGJ82PhUppoBhYKDgNTtUiV2z14yRhaJaw7JAx60ULx0zR44hjdg9Km2PR46BruP4qaPBBELiBJjhDKCx+FLPJi7i9AvNbF9xXceC1YxYWiWlrZaktxYMDDIhU4Oa7y0u4VjA4zjrVG6XqdzZHwlYBC3BParDtJpm0wzpOpwODng1GaZWLT0H9srj37FoW2RKQzOa4C9SJZQIeQO9HvtTubueSJiW5wcUKK3c4yh++gl56GR7E3GMdakrceTml7G0ea4WML1qVubUWkeCa0lY0XQFTuusH9SiXS/wDLpSv+k/4GhW7K9y7dQEOKPK2NPmU/6L/gal9KXob0Z9mmWLDp7vH1+ytSUhbx0mOdnf51H6Urtpdgvb3aPPH7A/2qSXHgIuSMjP31VvZJIXQK6QgMSQepz1qM9oNRj0+1kdlLSk7UXjk9qb1q/TTreN7g4bO1VA5J+6q91m8nvrvc56NgJmnjGyU50K3s91qDBnyWz17AfLtXscKwrtUYGep6miIxVcdW9a8I3fWq/wAoglezU47V4VyK3CYr3B9KNjACuOlYUDDrhux9KPg5xivShx0FawUIliFB7+lAhtmMrSbQVz0JIqReIMuCBQrddkskfO1QuB86yNR5aaJLql2Y4ykbBM57H4US89kr+2jLeIregA60aKdoJlkj+sD612FpcrqlmrIcSAcD1oerYUiqbiK4hCtOCoJI6Y6VI+z7bxNC/wBpa63WdNN7Z3MDIqyhRJGR3YZ4rh9Idre/iduATsPyNO1aAtM6mO3wMMBXkse1DipD3ZyDxQZLOUrjGPvrmK2QwGbofI15c2144T3eFiOua67QNCjllae5XthDXf6Rp8bR+H4akxrgYo+qGULKW0vTtW1G5WFLcjuxI6VZ8GmS2Hs7HbNkuAdxrq4IILWXwyF8QrnGO1K6pdKsRDEYPGMUkpWPGCRV2n2c0WpSrKRsAyOKlkKnsMfKppPZ1ryaW537e6j1od17NzGwdoXHvCtkD1FJK2GhOwYRXKsSvPGa39omIiwD1bA+VCtNPmVt96pQ56Z4oWso9w4CNhR8aaK1QknsArpDH5SM4r2adXsZuf8AKf8AA1FanG9v4fnPmBHWsgmJtJlY8iJvwNI4bKwejsNDGNKsi3GbaP8ApH+9D17VYNLtQ7cyEDah749fhW2lyeHolmzcKlpGT/AtV9qF5Jf3MsrOWBJKjPaqKNslKVIQ1nU7m+uUmkmLSeJ5U7KM/wB6L4QM7sMkk8k0tHGqu5AJyOjdqbgYkbRznvXQlSOW23sNDAm39Y/OjpBG3ByKTMaS9GaNv2az8+t/8PbcJ6D61Ycaa3KHI5FbpGrDvQItSiLhJD4Mh/Qk4NNjpuHB/GgEA8eDkCh85pxlGDzQWUA8VgAyuR0FJXcDxuZ4snOA6DuPhUhg17t6UUYjFYFQytkHkEelHstQksJ0cMWiDZePsfj86FPD4DnYp8J+fsn/AGoEgAUnJrGO5ubqCVBeW7B4nHXHQY6GqvfHiuF6Bzgj509Dqc+nx3NqQzRTIcDP1T61GRE+lUXASLJ9n7xNQ02KRvrr5H+Y71IFRz3rjPYe7WHVfcpWAjuBhfg46VYjWEi9EbOfSoyVMeO1Zvp0yooTHORiuhF9HZupQgNjJFcwIZoiCqncD3FZG1y0zyTqScYFSZdPQS41i4j1Qzu25pCAB2AqWY+83MSzf4Zx0rmpYpbi4JMZGDkGnEmuI5I9xOFOTzS/QKR08IcXzrFwiMMgGpEOCwIHmBqFsbtBqEzE/ROAd2e+Kdn1Sygj3tOgA+NaQ6Ce0sedEnkijAkQbhiqxXUfEl2t1JrrNX9qB4PhWx8bxAQccgCuLW2lMwkCYOc/KmgyU+mt5HdX90iwR7tpwBTyaHdw2Ny1wu1hG3T5Gu29mtLWCyS9lj+mkHlBHSnNWjD6fdkr/kP/AEmg3solXDmhn/hWPb09wT/41qtgfDI3DII9cVYeoP4XsZEyjGbOJRz6qtV0+0REkHd8j6U+NbIZjWJg2duevc5o6Bk8wHWk7XIj3cYJp1HDDAOcV0/CCNshjgnDVm6WM8E4owUOMkDivCHUeUZHpUyh4IVuhtmQPnv3H30NkudOGVZprUnlTyyfeaMkiqw6Ix6A9DTyFZIipAJ7g9K1mBwOJI96HIPTNDluIoeXNahPcyShxFnO30pS8AkOVOUPeguhfCRjZZU3xtkGtX+PWo3RLhS0sW7o3AqVbFCSMnoBIocEMOtRtwhjfb+j2NSpalLpN8TADkDK1o9MyEv4xsEg7Uih5J+FSbYmi+fUHtUWRtZgR0qqAHime1njuIzh42Dg/I5q6bDXbG7topvFALxgkZ/++tUo/TpnNSNjIZLEDJypK8GtNWCDouE3tqTlZlNeLdRseHTHyqn1kuE+rIw9MGiLeXq8i4kqTiU9FwLJGwyPD/lW6okn6n3VVdpqd8Bn3hv3U7HrGoKci4alaY8dosnwUCkbRj4GgzWcEg86eX7VcLH7Ragg5mJoh9pb4rt38HrQoNnVT2lpGCUXmgx26SOEQgEkDpXMj2guDww/nXQ+xl2dQ1uGOUDao3HmtQKLBYC3hitwPKiACkdRkB0678uPoJP6TUrPEskhbeKT1K3Uabdnd/kSf0mpWrKR4Vfq97KfZS3XC4EUA7/qr/tXHM7THDngAnA6VlZXRDpzZD2JsoPKoGOgrVXKS+XFZWVZEhwStjoK8W4dW4xWVlIUDqwmG2RFIPHSlkuZLe5Ma4ZB0DVlZQMb30rByBjBPSkJJmWNsAc81lZWMJ6bIV1HcuASTXR+M2OgrKymkZGplb0FCklbHQVlZSfQshncpeyqOh5pS6/xSfhWVlUj0AORsrg03pjFfFQAbTzisrKL4IhpjhhgV7uJHasrKQZm8EhGMAU0JDjoKyspWWjwzxD6CvS5A6CsrKATzxD6Cun9iJ2jv5HULuC4FZWUr4Mjt21OfxOi9Pj/AL0LUNSnNjcgheYXHf8AVPxrKyofSvw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151" name="Picture 10" descr="http://t3.gstatic.com/images?q=tbn:ANd9GcRHTuSFv7fA6xTvToXHLe3kF3Wfd3VsN9z3m42Jj8gyJOS7szj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337050"/>
            <a:ext cx="31686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2" descr="http://t3.gstatic.com/images?q=tbn:ANd9GcTcDrV3jm97XT4yT6fyH51KHkxj5m56cEz-pqQWPkUHJW3SPGs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4481512"/>
            <a:ext cx="35702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Corrina%20MacIntosh%20as%20Hermia%20in%20A%20Midsummer%20Night%27s%20Dre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487862"/>
            <a:ext cx="20272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643042" y="1357298"/>
            <a:ext cx="44640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>
                <a:solidFill>
                  <a:srgbClr val="FF00FF"/>
                </a:solidFill>
                <a:latin typeface="Segoe Print" pitchFamily="2" charset="0"/>
              </a:rPr>
              <a:t>Helena</a:t>
            </a:r>
          </a:p>
          <a:p>
            <a:pPr algn="ctr"/>
            <a:endParaRPr lang="en-GB" sz="2400" dirty="0">
              <a:solidFill>
                <a:srgbClr val="FF00FF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FF00FF"/>
                </a:solidFill>
                <a:latin typeface="Segoe Print" pitchFamily="2" charset="0"/>
              </a:rPr>
              <a:t>She is Helena’s good friend. She lacks confidence about her looks and doesn’t think she can compare to </a:t>
            </a:r>
            <a:r>
              <a:rPr lang="en-GB" sz="2400" dirty="0" err="1">
                <a:solidFill>
                  <a:srgbClr val="FF00FF"/>
                </a:solidFill>
                <a:latin typeface="Segoe Print" pitchFamily="2" charset="0"/>
              </a:rPr>
              <a:t>Hermia</a:t>
            </a:r>
            <a:r>
              <a:rPr lang="en-GB" sz="2400" dirty="0">
                <a:solidFill>
                  <a:srgbClr val="FF00FF"/>
                </a:solidFill>
                <a:latin typeface="Segoe Print" pitchFamily="2" charset="0"/>
              </a:rPr>
              <a:t>. She is in love with Demetrius!</a:t>
            </a:r>
          </a:p>
        </p:txBody>
      </p:sp>
      <p:sp>
        <p:nvSpPr>
          <p:cNvPr id="7172" name="AutoShape 6" descr="data:image/jpeg;base64,/9j/4AAQSkZJRgABAQAAAQABAAD/2wCEAAkGBhQQEBUUEhQUFBUVFxQWFRYYFBQXFRUXFBgVFBQWFxQYHCYeGBojGhcVHy8gJCcpLCwsFR4xNTAqNSYrLCkBCQoKDgwOGg8PGiwkHyQsLCwsLCwpLCwsLCwsLCwsKSwsLCwsKSwsLCksLCwsLCwsLCwsLCwsLCwsLCwsLCwsLP/AABEIAOEA4QMBIgACEQEDEQH/xAAcAAABBQEBAQAAAAAAAAAAAAAAAQMEBQYCBwj/xABDEAABAwIDBQQIBAMHBAMBAAABAAIRAyEEEjEFQVFhcQYTgZEiMkKhscHR8AcUUuFicvEVIzNDgpKiNFNj0lSTwhf/xAAZAQACAwEAAAAAAAAAAAAAAAAAAQIDBAX/xAAlEQACAgICAgEFAQEAAAAAAAAAAQIRAyESMQRBEyIyUWFxQvD/2gAMAwEAAhEDEQA/APD0qRKpgIhCEACEIQAIQhAAhCEACEqRACpFaYbs5XqNzBkD+IhtuN1Lodj6rtCOcBx8uKCXFlDCFe1dgPY1zCCbyDF7Dh97lREQnTXYmqEQhCQgQhKgASJUSgBISpEIAEIQmAIQhIAhCVCdoBEJUiQAhCEACEqRAAhCEACVIhACradi+zbXUziKgm8U2xwMFx8bDosWFucFicrMskNawNFxpb3++6pzSaWi3FG3Z3tjEgOhh0tM795J0TGG2rUaPWJaDcAiOQChYmT/AFMkbp4Jl7jFwBwgfPeoKTrZbeyxO1XPJIkxMg++25Vu2sM17C9oA0M/JOYZpmQLn+icxDYEO0gA/BWRyyf02Eo2rMqhS8fg+7da4OhUVXNUZQQnsJgn1nhlNpe46ACVft/DnHGP7nX/AMlM/Byja6Gk2ZpJCuMd2UxNH16To4gZh7lVOokagjqCmDTRykSlIgQIQhAAhCEAKhJCEWAIQhAAhCEACEIQAIQhAAhCEAP4LDGpUawe0QFrnYaAWwSRZg4uJiVm+z//AFDD+mSfAf0Wgx21iXBzRw6H7us2V7ovxVVsi46mKLgA4PMXgOAnkTqOe9Mtq94YV2/AMqAVQc0zNvVAEZettEux9hRle+xkmOuip+RVs0PFctdHeC2Q4ASJMeSZ2zs8tp2I049SrHamCqBssf4THvVLtXZVRmFdUL5cIJj9MwY8woQ207LJai1RnMTiw9gBsQrDYnZ81QHOJa06HeeEKiXo+x3g0qRF8rAY6CY81tyT+ONoxY483sf7P9jWuqGC5oEBxm7uWbd/Ra7C7PfQpmHueJBGY8dQDu/ZR9k41opkDVx9I83XKssPiswIPXy1XPn5DbNSikNVHEukXB+P0KgYvZlKtmY4ag21B81P/MhrwDodDuE6eE/EJnE0odzAspw8mSE0jzPtR2O7i9Ocp47jKyVSmWmCvatqBtekQbTraSCOS8s7SYHJUkQQeE8VvhLkrRlnGilSoKRTKgQhCAFhCRCNgCEqEAJCEqEwEQlQkAiWEKXs7ZVXEPyUWOe7gBpzJ0A5lJ6GlZEhdU6RcYaCSdABJPgF6Lsj8MWsAdi3yf8AtsMDoX6nw81pMPhqOHEUabGfygSep1KrlmhHbNMPGlLswPZ3sRXe8Pq/3LBrm9cjkzUeK0uN2FSps9ISYtoN8iJ5KxxNYki8b/D6Ko2ttLOb+ieG7z0IWHJk+R6NUMax6K1xFN8tOvEaKdSxg+/qq54Jtb75Jmi4tdEE8tUcbJ8qLiviY3gTx1jkqfbHbCWVKBYLtLZB48VMr1czDBEkaFsnpCxGKoOY8h4LXakER5clfhxJ7ZRnyNLQytJ2Rx72vy6t1JMw2bR0Kzi33ZfF0fyzAxhzNf8A3kicziLkHpuVuf7Koy4fuLmics5Zg3g7r2M+7xV6ZDQW9R5BQMTTDmGJAIi3ndXFGnOHa4Xyx5AwfkuVWjZIr8ZWGUze1xvjiPvgodXahNMXl9PQ/qZz5hdbSkTy94VRhqZc1/KQPH7lNCJwx4NxadeTv3ssX2sZJnxHzVw3MA+ZHHqIUDb1Euph0XbM9CBK3YHToqyq4mPKEqFtMYiEQhABCEJUAcpUIQAIRCEACELujSLnBo1cQB1JgfFAF72S7Jvx1Te2k0+m/wD/AC3i4+5exbP2fSwdMMpMDBw3n+Jx1ceZXOwMCzDsZTaIbTAH8x3nqTJKkYmoHElc3Jmc+jpY8agQ8Y0ObE81RVQ9piCecWP7q2r1QCo9fHQDx3LP2aOkVeIpSL+e8KmxjSD608iJnxCvto4Z2S7iCeEb1msQXtnR19TYqyJBldiK94IB6E/CFOw9IimYnORqZ6gDgudn7MJJLiOPjwnkrqlScNLq3kloiot7ZFwraoaC5ut+Y8EbR2KMSzKRB9l0XafpyVxQqtIgp2m7cLqcPIlB/r8EpJNUzyTFYZ1J5Y8Q5pg/fBaXsbiSWupkiAc4EelexM8LBTe3Wx81MV2i7SGv/lPqnwNvFZjY21jhqhcBmkQR79VolWSGjAl8WTZ6cMa1rblvirPAbVHd5TY624H2hyIuvN6PbDM9oNOxIHrC1+i1mOxGZ0jUNsd4I3fFc/JjcVTRpUlLotsa1rmEze9xpfXw5Ki/MlkAcS489w9ylUqpIO/TQ9QfHeql+JGZ2k29wVUUOi7q4ZjwZtOU9YiVX7U2cKlGpl1DyekHf4So2A7QBrS1zZA372+G8KU7a4a1zwRBHtCx4StOFOMtkZJNHnGNw5Y47rmFHVntzHPqPAeGjKIAaAAAb2hVq6SMD7EQhCBCwhCEbA5SoQgAQhCABbP8N+z4rVjWeDkpzk51NRH8ov1hY5jC4gASSQAOJOi9j2HhW4XDChIzslx5udcu6TboFm8nJxjS7Zo8eHKVv0TK+PLfRn0x/wAuajjafODz3Ko2hWbVd6UtcNCD8DvCYbiiLP8AS4O+q50Vo6L/AGW7sZq4lV4xhqPhvUncq/EYrnZdYUwL2nQfsrONIV2TdoYwl0F2Y8rAKqxDIuTJTlWvGgn3D6qDjq5Dbm/K0clJITaSOm4iRAKt8CS0KlwhDQJXG1dvZGw3oFLi26QlNRVsudobUYySTB+KsOy9fvZeSRMQNLcSvLq+Jc8y4z8luOzG0A6mIMOH3CnkxcYlMc3OVG+2hs+nWoPY+zXtIJ39fDXwXnFLsAaTXvqkPMhtFgkd4XEBpcDcfy/RbzCVC5oJOuX0dwgy7xXX+JXbwYHP/wBR9Fvl6Xkp45cIFeSpySMXh+zDgfTY0cmtECOLt6ttq4csAeNY03SNbdPgrs09RulMY9neZmi3q5fDVZ8uf5Gi6GNR6MZW2wGOlhLXbxHwUOtiw57iCPSvw1Www/Z0uN2DxVkzspTcPSyzyAIKaca0RdnnuCwVSq892wuEGY32sAqjaOLqtmk8OYBq1wIJvz6L1zZ9NjHZaQDQLCABO6U12o7G08S3MbVG6O478ruIPuV8ZpNWZ6lO6PF5SLT9t8I9r2Z6TGFvoSwDK4QC3QXtKzC1RlaKZx4ugQhIpEQQl8EqVjOUISpiESpEqALrshgTVxTDEinNQ/6NB/uheiYys2oJmCNHDUcQfos52Iwfd0H1TZ1Szf5Ga+bvgE7VcXOJYYPtNOh+nVczPLlk/h1MEOOP+iYqq42cJ5jT9lCxVY0xc2VozGhjZe2D5grLbQxhe+wMbo+ieNcmE5cUP4fFlzpdoNOCtKOMkKFhsIMg056gyj8k4aHz+qsaTIRbRYueIk/RU2NxGZ0BSn4WoReExhsMJJJlKKSHJt6I2Ix2UXVNWrF5kqw2+1rXtDf0yev9FVrVjSqzHkk7oUBWGxca6nUAFw4gRzJgFV4V72P2Wa2Lp2s05z0bp74UslKLshD7lR6ViQWUjH6PfpPjKn7LoQD0aBzgXPO5TW16DXNaCJuOXw3KINpVKNQOpmOUAiOBG8blghcomibUZWW78KdNExh8Pe6mYfbzcSCIyvbqNx6E/BWjMA1zQRwCzyi1IvU7Wisp0oMJdtYvuqDnb4gdTZWTdnkyBJsbjUc15tt3G4inNKu4ODCIl7ZdJjUTJAJMHQDersceTKpyokbDx815JmA6FoKuPJ0Gu86eA1Kx3Z5+bFET6OU5YMnWYJHLVXeOcwEjvBTI9r1nR0O4qzI0mLFBtDm2MC2th6jatg4AAmC4FpJDgOp+S8hxeH7uo5kh2VxbI0MWkL0vE9yLCpVxD7eiSA0c8rfmvNsdVDqr3NblBc4hszEk2lacMmyOdJJDCRKUK8yiIQhACISoQAKTszAOr1WU26uMTuA1JPQSVGWu/D7Z+ao+qbBoyDq7X3D3qvJLhFssxQ5ySNRicBlptbT9FtNuVvQCL9VS1qkG/ovHkVfvqyDG63K2iwfaLahzkDp9SuZii5ujqZMixxLHF1H1WF2jRYczvjkoeyMJnqSdG38dwTNPbbjSAI0ESOSnYDaVOm0D0pNz6OpK0KMo2ihyjKnZcigDrHkg4QNEhvjKj0tt0D6znD/SUuK7QUyIpmeAgqFS/BJSj+SLj8bA9WPJQqQLaZcYA1vr5JvE13v0aep0Cr8WXQJJhXRXopnk2Q8XUL3k8UjaHFKHfsnWrZpGNuwZTA3QvTvw+2L3dHvnD0qlxyaPV89fFYXs/sk4qu1ns6vPBo189F7JSphrAAIgR5LF5OT/ACjRhh/op9qHM8Ddf781Uf2hB+7clJ2n3nfMIYSy4cZAgEHcTOsKix4vaRG8g69VDEtDydlsdrEHMGjkRIjXepT+0lePRfDbQBDSOh6lZvB13sdYg+Y/ZSq9cRIB5jd7lc0inodxXaLEOlj6z8v6cxyny18VU12Nc4EjhPPX6pqpVBmUYeoCR18gFJAyy2CRTxTd1nN01kSL8oV/tQ+nJp5wRcg34fZWJO0clVrybB2vLT5r0jBuloPFZ8q3ZpxPRkNsY8Mw1buKHdWGZ5JzHMcsifFedr0nt7iIw1RrZvUp5id7W6QeGZebrRg3GyrP9yQiEqRaCgEq5hKmI5QlQkAL0nsjhu7wjSbZszz/AKrD3ALzemySBxIHnZeqiGU2sGgaB5BYfMelE2+KttkbF4nK0rzraNSahW02xVhhWEqOkk8SUeLH2PypdItsBhw9reMaWGnUhPuokeyfvom9n1WZQCbwrWpiKbGyc7ncO8aG+AjMU5yakU0qIdLDfqJHu9/7KazCiYGY9MnzcolTbJj0adPqRJ96iYjadR1sxA4CGj/iAo8Jy/RHkkWeLrMp2mTwkW8rKnxGINS2jeHHqd6jnjqiSr8eJR32QlNs53qRhMK6q9rGCXOMAfe76KORC9Z/Drsl3NMV6g/vKgsCPUYdPE69IVkmEY2yZ2S7LNwtPi513u4ngOAC0LmZRYSTpzUxlJvP74pxuGEyOH9Vm4Uv3+TS2Um0KcMNpPSw6lZDGSCRuMkfuvQ61LdxsoI7OUi6TJO4ESB0/eUIraPNTA9kA8QYB8FHqcrcv2Xo3bChTw+AOVrQXPYAconXMdBawXnNR1539CpkGiHXtbXjbemQ0mAN6mFhJJ1UijSDabnEXHMKVgZrbYygDeT7gvQuxu0e8wjCdQMp6tt8I815rjqxe8k6aQvTPw67FYwUHOewU6by19IvdDnBwiclyBobwjLByholjlUjvtXhA/B1rXDCR1bDvkvJAvpsdi6b6RZUL3BwIdlhuogxYlZw/gvgGAiMQ/Noe9ALekNg+KeCEoqmPK1J2jweEi3O0fwhx7az20aPeUw45H56YzN1aSC4QY15pun+D20j/ksb1rU/kVoplBiELe//AMU2j+mj/wDc36IRTAwSVCEAStlMzV6Y4vb8V6KakSsF2dZOJp9Z8gVuXCy5/lbkjf4q+l/0zfaXGWjjZZdWnaCtNYgXDfjvVYVqwxqJlzS5TZMwotf75p9ouo2EfaOCfaVJ9lY6TGq5NUJpzpKEUB2Wgpl9ON330TisNi7IqYqqKdISfaMWY3e5x3D4otR2wq9Iv/w67E/nXGvUk0qTgAB7bwA6DO4SOsr2ahg3Dp71VdnMOzB020KTCS69gN3rOPM7/BaahRAFwRPP5hZ+fPaNHHhoi1KAi4PUahNBsacVYukGwJBXDwINjPX4oaYWQhSkjzXTqc8iE405ec6LiqQooizB9v6rnd1Ttd83BywAQZPG+muqozgGgSRroXFzGeAJLj5Lb7X2U7EOAzOY1hzNgxmMRJgEjXcuMH2RYGz3rG1Js4tqO6ek8yD0ViTIMpuz34fvxjS4VKdNgMWZUkmJMF9/GFbVPwfsZxMA6gUyZ5XdfxWm2Dsh2FY+X945xkScrZiOZvZQ9p9p30zlq0RNy0teQ1wFzldFyOBgqSg+2h6ONi9hcFgsr2UWOqt/zX+k+eIGjfAK6r4sai/Hcs7hu2+HIJfTqNjWbgeSkjtfQJhgbP8AE5rTf+ZKUpex6L5mPaROiZfi50Wdr7ULjMt6B4PwXVPaDjoxx6GVFybCy9/NI/NT/VVLa1Q+xHWfknGufvLR4gfEo5MLLHv+XvSqvv8AqH+4IStgfLyEIWwpLrsnSnEA/pa4+fo/NbLFPyt0CzPYzZ7nGo/cAGjqbnyAHmtLj8O4sgXJFua5ud3kOl46rGec4l+Z7jzKaKkY3BupPyvEHUcwd6aFIldCNUc5p2c03kFS6dSUwKYUhpIbAiDB00iYRIdV2KumtXFKXEACSSABxJ0AXo3Z/wDC4kh2KeGixNNhl3Rz9B4T1VcpV2Ci2Y3Z2wa+JnuaVSpl1ytkDx0nlqvTtj7AxFLZ9JlCiKdU3q5vRve7ybk6W3LYYDCMoMHdsaxjbBoEN/c6qW3aQa0hs33RYX4lVyismmXwfB2Qti7Ne1rXVyzvGtg5CS06SZi8wLfFW4xNrx8lWPxriI0CZLuKmlGKoTk27Ldm0GtF3SNzbmOMJqrtWR6LfP6BVmdcl6XNL9kSQ7EE8ui4zpgFFSoAJJhVvJXQUOl6ZcbHM6Bv4eaj1KxO/KOJEu8AbDx8lS47bYzZGS9w1PrH32CXOwNBge09KkQzvQ8bmmbfyuIjwlT9t0BiKJDSJjMw6X3X3axylZBmEMZnjXc5xcNP06K/7P1wGZN1ywxAO9wHjfzTWW9CaMe+iWVMrrXLXNi7XC4sJm1x4qO54Dsrml43CxsRz14jw4rUdptmAnvRYgAOjUtBkEHc5puDvEhZTFVC25idJFxzHjrG7MVKUrQIf/JZLttO8ExFzMbwRHA6qKcbWpiWVqkCxBIMGbG/skRdd0cU54y6GCREXLrECbSRMDiEtHQSAd0EWIJ9W/My0nQy0qAUSdmdqqrjDy7UAPbU9EzpZ2h1tO5XtDEVKrc1Kq57dDDpII1BEEg+Cy1HZ/d39VpJA3mDctIPrcS03tIVfh8S4VP7h7qdTM4y1xggXJ6RuM6DmpWI3Wev+t/u/wDRKs5/buP/APlUv+P/AKIQKzyJCRdtpkrWQPReyuHyYen/ABDN4umfkPBXWIa0Nnl+y892Lt5+GGUjOy8De08uSsMV2y7xoblc3XNoesLnTwy5NnThlhxRI2nghi2xTaX1QSKYGpj1uUfNWeyPwva7/qKrs0D0GNygHeC92vgl7KbRY5pJdR71xIy9w51TLYichiNwgCwC2uznuO5zQBo5uWegMnzTucfpj0VS4y+pmWP4VYePWrDxafkmmfhaybVnxwLWzHUfRbym65HvTwCuSmvuZQ+Poz+wOxGGwj87AX1Bo55mObREA81o81gE0DBjxCWVF0ArnwhtUFNPxLRaVyXg6a7lVza0wJRncuHOUR2IO9cmqN5ScgJZqcFwHDqoj8blFlCrYgxmc4geXuUQsuHYgDeFEOLD321G9Z2ttQvswGPu5Ktdn0C1knUo2IkbSxYY0zwVdsvC+hJJBccxsLzcX10XTsG2rULqh9Fu4mGp8bdpgxTa54G9oEeaAJP5adRrvvfzUmcpbBiCI+ihUMe594yidDql2S+pWxTSBFOmcx/ij94QlsejSd212/jI3Rv+iwu3dm9y9zYlli0C0i5cJ3Ebui2L2klwO8za3Ty+JVZj8NmaWkzw5QtNFd0Y+nRiN8ibWkTYj3DdBEWsRLnOPSs6CM250Aj0hu6nXQhc4vCloJyF0XLRrf1i3jPBVO19sNFOWkmRYxx3EbiIII3QlRKxdr7VDGHNwtryjmYJkTpBixULYLX+lUcLugNHAcQdyg4TCurEPq2FoGgMfYHiFYfncxyUrnlo0X1PSPfqnWqF2TfzDvslChflX/qb5pUhGKp0QPqU41smBefeeHNbfYv4c6nFODQNGNdc8y6LdAtVszs/hcMc1KkM40cSXOHQnTwWhziu2SRgtmfh3iq0FwFJp3vPpf7BfzhavZX4Y0Kd6znVTw9RnkLnzWqGIPBL3pKpeZeh0c4PZlKiIpMawfwtAmOJ1Kkd4AmCTxTZHNQeZsKH+/E6pH48bhKa7pNubwUHlkFHOLrPIaRAOYTyBBn5Jl9RzvWdO6BafJLWuIvp+yZwzvRaNIETzFlBuwHW1i3j96XKX86RuPxXL2aSk7pu4pAI7HOeYbPlZdta72jPILgPi1lWbX7QtotgH0k0r6AmY3Ghhvd24cFQ7R2o5xgnwVSdolxLjMnmnsHTNV4EaqahXYrLrY+Dc+CSQOFlYbXxZpsIDr6BJXxTMNTvr1WWxG0nV6kN/YDiSklewJ+ysIazocXEb5JI8RvWldUbSGVgA+qqsKW4el/E4ePJSdn0y7036DQcUmMsKriGQPWPxKvuz2z+6okySX28jf75KgZWl02haariO4wznn2WE+MfUpwWxMr8FiDVrPM+i0ub5ED5FdubmdAvrYKBgcVTweDY/EvDGm5Ornucc0MbvWW25+LuU5cHSa0frqC56NB+JV6TfRGjVbQ2ZUALyWMaNSdffZYTtHUZmbkcxwmHQQSST7RHIErL7U7RV8U/NXqOqfwkkME8GiwUb+0oAaGwASRBGp1dzP7KfBiLhhfWJayWtGp3kj3+StZp4alGYDjeS7SPR4kb2mLLOU+0D2thgDeepG+3CLKtqVXONySTqSZ1ujg2SSLX8/T/APL/ALwhVMnihPgh0e418UxnMzFuKR+LaxuZzmtHMgLA1e0DnuDaZyZQ4udvBkkxOm4Sq845zt5c6Lk6z1KyrG/Ycj0B/aWg32x4Bx+SYf2vpeyYHEghefuqE6x58LLk38VP4kR5G9Pa6nMZvgB5lcVO2tEe15XWAxD51XJA4BP4kHI2tX8QGbmzPNNjt7v7t0cdB71jOQS1JjwO/wA0/jiHJm7Z25pGzmub7/gpWztpU6j3OpuDifZn5FecFxnda64fiS0ZmEhwkyk8S9ByPSKm0XOe4ZCAN8Ktx22w0w1xJ3rK0u3FTKRUGYxY6efFVVbbL3EkCJQsL9j5I1+N7W5WRPpfFZlu1A+oXVDI6qqfmdc3QMORqr440iNtmh/tyl08FKwvbFlGclMucd5MLO4YvZ6seIafirCltmsz/teNNnyhJwX/ADHseqY+vi6gJzkcGtmBy3K3a7uRDadRvMtJnmSNVVs7VVBq2memYfNSh2ydFqY5+k76Ktxl+B0XeCxLXGXFx4+iZVrV2lua15H8se8wAoPZHGYbH1e6rNdTqH1Id6NTi1piQ74rcV9j4GmP78taKRBGZ0RFxmPtcVW4fkLKvZWxK1ao3vWmmwQXDkOJ3zpA4qZ+JO0TR2fUymHOLGjxcD8FE2l+L2DpAiiH1jyBa0nm527wXlvaHtNXx9TPVdAJhtNtmMHADeeZurIQAh4/a1Wu7NVqOqOAgFxmANwGgHRQ2NPiu43D913SbbTqrySOBRkxzj5pe6h3KbrpxynzPiu2Olsdb80ANPp3TU+9SDcT981xRZJnqgkNoXeU/p+KVGwLfZv+Z97137Z++CEKl9lIzWS7whCkhDT/AJfJNVdT1QhAehz2Ug9YdHfEIQhgN8eqjVPVd4pEKXsCtCdZohCuCI8fV8kO3dEIUSbOqa4KEI9gdOT1HchCQydgv8Wn/Oz4qXtz/EqePwCRCiEihp6+aePq+KEKQIKnrIpb+hQhL0NdgPVPh8k5R9YoQmAewPvcnsN6vihCRJHKEIUy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AutoShape 8" descr="data:image/jpeg;base64,/9j/4AAQSkZJRgABAQAAAQABAAD/2wCEAAkGBhQQEBUUEhQUFBUVFxQWFRYYFBQXFRUXFBgVFBQWFxQYHCYeGBojGhcVHy8gJCcpLCwsFR4xNTAqNSYrLCkBCQoKDgwOGg8PGiwkHyQsLCwsLCwpLCwsLCwsLCwsKSwsLCwsKSwsLCksLCwsLCwsLCwsLCwsLCwsLCwsLCwsLP/AABEIAOEA4QMBIgACEQEDEQH/xAAcAAABBQEBAQAAAAAAAAAAAAAAAQMEBQYCBwj/xABDEAABAwIDBQQIBAMHBAMBAAABAAIRAyEEEjEFQVFhcQYTgZEiMkKhscHR8AcUUuFicvEVIzNDgpKiNFNj0lSTwhf/xAAZAQACAwEAAAAAAAAAAAAAAAAAAQIDBAX/xAAlEQACAgICAgEFAQEAAAAAAAAAAQIRAyESMQRBEyIyUWFxQvD/2gAMAwEAAhEDEQA/APD0qRKpgIhCEACEIQAIQhAAhCEACEqRACpFaYbs5XqNzBkD+IhtuN1Lodj6rtCOcBx8uKCXFlDCFe1dgPY1zCCbyDF7Dh97lREQnTXYmqEQhCQgQhKgASJUSgBISpEIAEIQmAIQhIAhCVCdoBEJUiQAhCEACEqRAAhCEACVIhACradi+zbXUziKgm8U2xwMFx8bDosWFucFicrMskNawNFxpb3++6pzSaWi3FG3Z3tjEgOhh0tM795J0TGG2rUaPWJaDcAiOQChYmT/AFMkbp4Jl7jFwBwgfPeoKTrZbeyxO1XPJIkxMg++25Vu2sM17C9oA0M/JOYZpmQLn+icxDYEO0gA/BWRyyf02Eo2rMqhS8fg+7da4OhUVXNUZQQnsJgn1nhlNpe46ACVft/DnHGP7nX/AMlM/Byja6Gk2ZpJCuMd2UxNH16To4gZh7lVOokagjqCmDTRykSlIgQIQhAAhCEAKhJCEWAIQhAAhCEACEIQAIQhAAhCEAP4LDGpUawe0QFrnYaAWwSRZg4uJiVm+z//AFDD+mSfAf0Wgx21iXBzRw6H7us2V7ovxVVsi46mKLgA4PMXgOAnkTqOe9Mtq94YV2/AMqAVQc0zNvVAEZettEux9hRle+xkmOuip+RVs0PFctdHeC2Q4ASJMeSZ2zs8tp2I049SrHamCqBssf4THvVLtXZVRmFdUL5cIJj9MwY8woQ207LJai1RnMTiw9gBsQrDYnZ81QHOJa06HeeEKiXo+x3g0qRF8rAY6CY81tyT+ONoxY483sf7P9jWuqGC5oEBxm7uWbd/Ra7C7PfQpmHueJBGY8dQDu/ZR9k41opkDVx9I83XKssPiswIPXy1XPn5DbNSikNVHEukXB+P0KgYvZlKtmY4ag21B81P/MhrwDodDuE6eE/EJnE0odzAspw8mSE0jzPtR2O7i9Ocp47jKyVSmWmCvatqBtekQbTraSCOS8s7SYHJUkQQeE8VvhLkrRlnGilSoKRTKgQhCAFhCRCNgCEqEAJCEqEwEQlQkAiWEKXs7ZVXEPyUWOe7gBpzJ0A5lJ6GlZEhdU6RcYaCSdABJPgF6Lsj8MWsAdi3yf8AtsMDoX6nw81pMPhqOHEUabGfygSep1KrlmhHbNMPGlLswPZ3sRXe8Pq/3LBrm9cjkzUeK0uN2FSps9ISYtoN8iJ5KxxNYki8b/D6Ko2ttLOb+ieG7z0IWHJk+R6NUMax6K1xFN8tOvEaKdSxg+/qq54Jtb75Jmi4tdEE8tUcbJ8qLiviY3gTx1jkqfbHbCWVKBYLtLZB48VMr1czDBEkaFsnpCxGKoOY8h4LXakER5clfhxJ7ZRnyNLQytJ2Rx72vy6t1JMw2bR0Kzi33ZfF0fyzAxhzNf8A3kicziLkHpuVuf7Koy4fuLmics5Zg3g7r2M+7xV6ZDQW9R5BQMTTDmGJAIi3ndXFGnOHa4Xyx5AwfkuVWjZIr8ZWGUze1xvjiPvgodXahNMXl9PQ/qZz5hdbSkTy94VRhqZc1/KQPH7lNCJwx4NxadeTv3ssX2sZJnxHzVw3MA+ZHHqIUDb1Euph0XbM9CBK3YHToqyq4mPKEqFtMYiEQhABCEJUAcpUIQAIRCEACELujSLnBo1cQB1JgfFAF72S7Jvx1Te2k0+m/wD/AC3i4+5exbP2fSwdMMpMDBw3n+Jx1ceZXOwMCzDsZTaIbTAH8x3nqTJKkYmoHElc3Jmc+jpY8agQ8Y0ObE81RVQ9piCecWP7q2r1QCo9fHQDx3LP2aOkVeIpSL+e8KmxjSD608iJnxCvto4Z2S7iCeEb1msQXtnR19TYqyJBldiK94IB6E/CFOw9IimYnORqZ6gDgudn7MJJLiOPjwnkrqlScNLq3kloiot7ZFwraoaC5ut+Y8EbR2KMSzKRB9l0XafpyVxQqtIgp2m7cLqcPIlB/r8EpJNUzyTFYZ1J5Y8Q5pg/fBaXsbiSWupkiAc4EelexM8LBTe3Wx81MV2i7SGv/lPqnwNvFZjY21jhqhcBmkQR79VolWSGjAl8WTZ6cMa1rblvirPAbVHd5TY624H2hyIuvN6PbDM9oNOxIHrC1+i1mOxGZ0jUNsd4I3fFc/JjcVTRpUlLotsa1rmEze9xpfXw5Ki/MlkAcS489w9ylUqpIO/TQ9QfHeql+JGZ2k29wVUUOi7q4ZjwZtOU9YiVX7U2cKlGpl1DyekHf4So2A7QBrS1zZA372+G8KU7a4a1zwRBHtCx4StOFOMtkZJNHnGNw5Y47rmFHVntzHPqPAeGjKIAaAAAb2hVq6SMD7EQhCBCwhCEbA5SoQgAQhCABbP8N+z4rVjWeDkpzk51NRH8ov1hY5jC4gASSQAOJOi9j2HhW4XDChIzslx5udcu6TboFm8nJxjS7Zo8eHKVv0TK+PLfRn0x/wAuajjafODz3Ko2hWbVd6UtcNCD8DvCYbiiLP8AS4O+q50Vo6L/AGW7sZq4lV4xhqPhvUncq/EYrnZdYUwL2nQfsrONIV2TdoYwl0F2Y8rAKqxDIuTJTlWvGgn3D6qDjq5Dbm/K0clJITaSOm4iRAKt8CS0KlwhDQJXG1dvZGw3oFLi26QlNRVsudobUYySTB+KsOy9fvZeSRMQNLcSvLq+Jc8y4z8luOzG0A6mIMOH3CnkxcYlMc3OVG+2hs+nWoPY+zXtIJ39fDXwXnFLsAaTXvqkPMhtFgkd4XEBpcDcfy/RbzCVC5oJOuX0dwgy7xXX+JXbwYHP/wBR9Fvl6Xkp45cIFeSpySMXh+zDgfTY0cmtECOLt6ttq4csAeNY03SNbdPgrs09RulMY9neZmi3q5fDVZ8uf5Gi6GNR6MZW2wGOlhLXbxHwUOtiw57iCPSvw1Www/Z0uN2DxVkzspTcPSyzyAIKaca0RdnnuCwVSq892wuEGY32sAqjaOLqtmk8OYBq1wIJvz6L1zZ9NjHZaQDQLCABO6U12o7G08S3MbVG6O478ruIPuV8ZpNWZ6lO6PF5SLT9t8I9r2Z6TGFvoSwDK4QC3QXtKzC1RlaKZx4ugQhIpEQQl8EqVjOUISpiESpEqALrshgTVxTDEinNQ/6NB/uheiYys2oJmCNHDUcQfos52Iwfd0H1TZ1Szf5Ga+bvgE7VcXOJYYPtNOh+nVczPLlk/h1MEOOP+iYqq42cJ5jT9lCxVY0xc2VozGhjZe2D5grLbQxhe+wMbo+ieNcmE5cUP4fFlzpdoNOCtKOMkKFhsIMg056gyj8k4aHz+qsaTIRbRYueIk/RU2NxGZ0BSn4WoReExhsMJJJlKKSHJt6I2Ix2UXVNWrF5kqw2+1rXtDf0yev9FVrVjSqzHkk7oUBWGxca6nUAFw4gRzJgFV4V72P2Wa2Lp2s05z0bp74UslKLshD7lR6ViQWUjH6PfpPjKn7LoQD0aBzgXPO5TW16DXNaCJuOXw3KINpVKNQOpmOUAiOBG8blghcomibUZWW78KdNExh8Pe6mYfbzcSCIyvbqNx6E/BWjMA1zQRwCzyi1IvU7Wisp0oMJdtYvuqDnb4gdTZWTdnkyBJsbjUc15tt3G4inNKu4ODCIl7ZdJjUTJAJMHQDersceTKpyokbDx815JmA6FoKuPJ0Gu86eA1Kx3Z5+bFET6OU5YMnWYJHLVXeOcwEjvBTI9r1nR0O4qzI0mLFBtDm2MC2th6jatg4AAmC4FpJDgOp+S8hxeH7uo5kh2VxbI0MWkL0vE9yLCpVxD7eiSA0c8rfmvNsdVDqr3NblBc4hszEk2lacMmyOdJJDCRKUK8yiIQhACISoQAKTszAOr1WU26uMTuA1JPQSVGWu/D7Z+ao+qbBoyDq7X3D3qvJLhFssxQ5ySNRicBlptbT9FtNuVvQCL9VS1qkG/ovHkVfvqyDG63K2iwfaLahzkDp9SuZii5ujqZMixxLHF1H1WF2jRYczvjkoeyMJnqSdG38dwTNPbbjSAI0ESOSnYDaVOm0D0pNz6OpK0KMo2ihyjKnZcigDrHkg4QNEhvjKj0tt0D6znD/SUuK7QUyIpmeAgqFS/BJSj+SLj8bA9WPJQqQLaZcYA1vr5JvE13v0aep0Cr8WXQJJhXRXopnk2Q8XUL3k8UjaHFKHfsnWrZpGNuwZTA3QvTvw+2L3dHvnD0qlxyaPV89fFYXs/sk4qu1ns6vPBo189F7JSphrAAIgR5LF5OT/ACjRhh/op9qHM8Ddf781Uf2hB+7clJ2n3nfMIYSy4cZAgEHcTOsKix4vaRG8g69VDEtDydlsdrEHMGjkRIjXepT+0lePRfDbQBDSOh6lZvB13sdYg+Y/ZSq9cRIB5jd7lc0inodxXaLEOlj6z8v6cxyny18VU12Nc4EjhPPX6pqpVBmUYeoCR18gFJAyy2CRTxTd1nN01kSL8oV/tQ+nJp5wRcg34fZWJO0clVrybB2vLT5r0jBuloPFZ8q3ZpxPRkNsY8Mw1buKHdWGZ5JzHMcsifFedr0nt7iIw1RrZvUp5id7W6QeGZebrRg3GyrP9yQiEqRaCgEq5hKmI5QlQkAL0nsjhu7wjSbZszz/AKrD3ALzemySBxIHnZeqiGU2sGgaB5BYfMelE2+KttkbF4nK0rzraNSahW02xVhhWEqOkk8SUeLH2PypdItsBhw9reMaWGnUhPuokeyfvom9n1WZQCbwrWpiKbGyc7ncO8aG+AjMU5yakU0qIdLDfqJHu9/7KazCiYGY9MnzcolTbJj0adPqRJ96iYjadR1sxA4CGj/iAo8Jy/RHkkWeLrMp2mTwkW8rKnxGINS2jeHHqd6jnjqiSr8eJR32QlNs53qRhMK6q9rGCXOMAfe76KORC9Z/Drsl3NMV6g/vKgsCPUYdPE69IVkmEY2yZ2S7LNwtPi513u4ngOAC0LmZRYSTpzUxlJvP74pxuGEyOH9Vm4Uv3+TS2Um0KcMNpPSw6lZDGSCRuMkfuvQ61LdxsoI7OUi6TJO4ESB0/eUIraPNTA9kA8QYB8FHqcrcv2Xo3bChTw+AOVrQXPYAconXMdBawXnNR1539CpkGiHXtbXjbemQ0mAN6mFhJJ1UijSDabnEXHMKVgZrbYygDeT7gvQuxu0e8wjCdQMp6tt8I815rjqxe8k6aQvTPw67FYwUHOewU6by19IvdDnBwiclyBobwjLByholjlUjvtXhA/B1rXDCR1bDvkvJAvpsdi6b6RZUL3BwIdlhuogxYlZw/gvgGAiMQ/Noe9ALekNg+KeCEoqmPK1J2jweEi3O0fwhx7az20aPeUw45H56YzN1aSC4QY15pun+D20j/ksb1rU/kVoplBiELe//AMU2j+mj/wDc36IRTAwSVCEAStlMzV6Y4vb8V6KakSsF2dZOJp9Z8gVuXCy5/lbkjf4q+l/0zfaXGWjjZZdWnaCtNYgXDfjvVYVqwxqJlzS5TZMwotf75p9ouo2EfaOCfaVJ9lY6TGq5NUJpzpKEUB2Wgpl9ON330TisNi7IqYqqKdISfaMWY3e5x3D4otR2wq9Iv/w67E/nXGvUk0qTgAB7bwA6DO4SOsr2ahg3Dp71VdnMOzB020KTCS69gN3rOPM7/BaahRAFwRPP5hZ+fPaNHHhoi1KAi4PUahNBsacVYukGwJBXDwINjPX4oaYWQhSkjzXTqc8iE405ec6LiqQooizB9v6rnd1Ttd83BywAQZPG+muqozgGgSRroXFzGeAJLj5Lb7X2U7EOAzOY1hzNgxmMRJgEjXcuMH2RYGz3rG1Js4tqO6ek8yD0ViTIMpuz34fvxjS4VKdNgMWZUkmJMF9/GFbVPwfsZxMA6gUyZ5XdfxWm2Dsh2FY+X945xkScrZiOZvZQ9p9p30zlq0RNy0teQ1wFzldFyOBgqSg+2h6ONi9hcFgsr2UWOqt/zX+k+eIGjfAK6r4sai/Hcs7hu2+HIJfTqNjWbgeSkjtfQJhgbP8AE5rTf+ZKUpex6L5mPaROiZfi50Wdr7ULjMt6B4PwXVPaDjoxx6GVFybCy9/NI/NT/VVLa1Q+xHWfknGufvLR4gfEo5MLLHv+XvSqvv8AqH+4IStgfLyEIWwpLrsnSnEA/pa4+fo/NbLFPyt0CzPYzZ7nGo/cAGjqbnyAHmtLj8O4sgXJFua5ud3kOl46rGec4l+Z7jzKaKkY3BupPyvEHUcwd6aFIldCNUc5p2c03kFS6dSUwKYUhpIbAiDB00iYRIdV2KumtXFKXEACSSABxJ0AXo3Z/wDC4kh2KeGixNNhl3Rz9B4T1VcpV2Ci2Y3Z2wa+JnuaVSpl1ytkDx0nlqvTtj7AxFLZ9JlCiKdU3q5vRve7ybk6W3LYYDCMoMHdsaxjbBoEN/c6qW3aQa0hs33RYX4lVyismmXwfB2Qti7Ne1rXVyzvGtg5CS06SZi8wLfFW4xNrx8lWPxriI0CZLuKmlGKoTk27Ldm0GtF3SNzbmOMJqrtWR6LfP6BVmdcl6XNL9kSQ7EE8ui4zpgFFSoAJJhVvJXQUOl6ZcbHM6Bv4eaj1KxO/KOJEu8AbDx8lS47bYzZGS9w1PrH32CXOwNBge09KkQzvQ8bmmbfyuIjwlT9t0BiKJDSJjMw6X3X3axylZBmEMZnjXc5xcNP06K/7P1wGZN1ywxAO9wHjfzTWW9CaMe+iWVMrrXLXNi7XC4sJm1x4qO54Dsrml43CxsRz14jw4rUdptmAnvRYgAOjUtBkEHc5puDvEhZTFVC25idJFxzHjrG7MVKUrQIf/JZLttO8ExFzMbwRHA6qKcbWpiWVqkCxBIMGbG/skRdd0cU54y6GCREXLrECbSRMDiEtHQSAd0EWIJ9W/My0nQy0qAUSdmdqqrjDy7UAPbU9EzpZ2h1tO5XtDEVKrc1Kq57dDDpII1BEEg+Cy1HZ/d39VpJA3mDctIPrcS03tIVfh8S4VP7h7qdTM4y1xggXJ6RuM6DmpWI3Wev+t/u/wDRKs5/buP/APlUv+P/AKIQKzyJCRdtpkrWQPReyuHyYen/ABDN4umfkPBXWIa0Nnl+y892Lt5+GGUjOy8De08uSsMV2y7xoblc3XNoesLnTwy5NnThlhxRI2nghi2xTaX1QSKYGpj1uUfNWeyPwva7/qKrs0D0GNygHeC92vgl7KbRY5pJdR71xIy9w51TLYichiNwgCwC2uznuO5zQBo5uWegMnzTucfpj0VS4y+pmWP4VYePWrDxafkmmfhaybVnxwLWzHUfRbym65HvTwCuSmvuZQ+Poz+wOxGGwj87AX1Bo55mObREA81o81gE0DBjxCWVF0ArnwhtUFNPxLRaVyXg6a7lVza0wJRncuHOUR2IO9cmqN5ScgJZqcFwHDqoj8blFlCrYgxmc4geXuUQsuHYgDeFEOLD321G9Z2ttQvswGPu5Ktdn0C1knUo2IkbSxYY0zwVdsvC+hJJBccxsLzcX10XTsG2rULqh9Fu4mGp8bdpgxTa54G9oEeaAJP5adRrvvfzUmcpbBiCI+ihUMe594yidDql2S+pWxTSBFOmcx/ij94QlsejSd212/jI3Rv+iwu3dm9y9zYlli0C0i5cJ3Ebui2L2klwO8za3Ty+JVZj8NmaWkzw5QtNFd0Y+nRiN8ibWkTYj3DdBEWsRLnOPSs6CM250Aj0hu6nXQhc4vCloJyF0XLRrf1i3jPBVO19sNFOWkmRYxx3EbiIII3QlRKxdr7VDGHNwtryjmYJkTpBixULYLX+lUcLugNHAcQdyg4TCurEPq2FoGgMfYHiFYfncxyUrnlo0X1PSPfqnWqF2TfzDvslChflX/qb5pUhGKp0QPqU41smBefeeHNbfYv4c6nFODQNGNdc8y6LdAtVszs/hcMc1KkM40cSXOHQnTwWhziu2SRgtmfh3iq0FwFJp3vPpf7BfzhavZX4Y0Kd6znVTw9RnkLnzWqGIPBL3pKpeZeh0c4PZlKiIpMawfwtAmOJ1Kkd4AmCTxTZHNQeZsKH+/E6pH48bhKa7pNubwUHlkFHOLrPIaRAOYTyBBn5Jl9RzvWdO6BafJLWuIvp+yZwzvRaNIETzFlBuwHW1i3j96XKX86RuPxXL2aSk7pu4pAI7HOeYbPlZdta72jPILgPi1lWbX7QtotgH0k0r6AmY3Ghhvd24cFQ7R2o5xgnwVSdolxLjMnmnsHTNV4EaqahXYrLrY+Dc+CSQOFlYbXxZpsIDr6BJXxTMNTvr1WWxG0nV6kN/YDiSklewJ+ysIazocXEb5JI8RvWldUbSGVgA+qqsKW4el/E4ePJSdn0y7036DQcUmMsKriGQPWPxKvuz2z+6okySX28jf75KgZWl02haariO4wznn2WE+MfUpwWxMr8FiDVrPM+i0ub5ED5FdubmdAvrYKBgcVTweDY/EvDGm5Ornucc0MbvWW25+LuU5cHSa0frqC56NB+JV6TfRGjVbQ2ZUALyWMaNSdffZYTtHUZmbkcxwmHQQSST7RHIErL7U7RV8U/NXqOqfwkkME8GiwUb+0oAaGwASRBGp1dzP7KfBiLhhfWJayWtGp3kj3+StZp4alGYDjeS7SPR4kb2mLLOU+0D2thgDeepG+3CLKtqVXONySTqSZ1ujg2SSLX8/T/APL/ALwhVMnihPgh0e418UxnMzFuKR+LaxuZzmtHMgLA1e0DnuDaZyZQ4udvBkkxOm4Sq845zt5c6Lk6z1KyrG/Ycj0B/aWg32x4Bx+SYf2vpeyYHEghefuqE6x58LLk38VP4kR5G9Pa6nMZvgB5lcVO2tEe15XWAxD51XJA4BP4kHI2tX8QGbmzPNNjt7v7t0cdB71jOQS1JjwO/wA0/jiHJm7Z25pGzmub7/gpWztpU6j3OpuDifZn5FecFxnda64fiS0ZmEhwkyk8S9ByPSKm0XOe4ZCAN8Ktx22w0w1xJ3rK0u3FTKRUGYxY6efFVVbbL3EkCJQsL9j5I1+N7W5WRPpfFZlu1A+oXVDI6qqfmdc3QMORqr440iNtmh/tyl08FKwvbFlGclMucd5MLO4YvZ6seIafirCltmsz/teNNnyhJwX/ADHseqY+vi6gJzkcGtmBy3K3a7uRDadRvMtJnmSNVVs7VVBq2memYfNSh2ydFqY5+k76Ktxl+B0XeCxLXGXFx4+iZVrV2lua15H8se8wAoPZHGYbH1e6rNdTqH1Id6NTi1piQ74rcV9j4GmP78taKRBGZ0RFxmPtcVW4fkLKvZWxK1ao3vWmmwQXDkOJ3zpA4qZ+JO0TR2fUymHOLGjxcD8FE2l+L2DpAiiH1jyBa0nm527wXlvaHtNXx9TPVdAJhtNtmMHADeeZurIQAh4/a1Wu7NVqOqOAgFxmANwGgHRQ2NPiu43D913SbbTqrySOBRkxzj5pe6h3KbrpxynzPiu2Olsdb80ANPp3TU+9SDcT981xRZJnqgkNoXeU/p+KVGwLfZv+Z97137Z++CEKl9lIzWS7whCkhDT/AJfJNVdT1QhAehz2Ug9YdHfEIQhgN8eqjVPVd4pEKXsCtCdZohCuCI8fV8kO3dEIUSbOqa4KEI9gdOT1HchCQydgv8Wn/Oz4qXtz/EqePwCRCiEihp6+aePq+KEKQIKnrIpb+hQhL0NdgPVPh8k5R9YoQmAewPvcnsN6vihCRJHKEIUy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AutoShape 10" descr="data:image/jpeg;base64,/9j/4AAQSkZJRgABAQAAAQABAAD/2wCEAAkGBhQQEBUUEhQUFBUVFxQWFRYYFBQXFRUXFBgVFBQWFxQYHCYeGBojGhcVHy8gJCcpLCwsFR4xNTAqNSYrLCkBCQoKDgwOGg8PGiwkHyQsLCwsLCwpLCwsLCwsLCwsKSwsLCwsKSwsLCksLCwsLCwsLCwsLCwsLCwsLCwsLCwsLP/AABEIAOEA4QMBIgACEQEDEQH/xAAcAAABBQEBAQAAAAAAAAAAAAAAAQMEBQYCBwj/xABDEAABAwIDBQQIBAMHBAMBAAABAAIRAyEEEjEFQVFhcQYTgZEiMkKhscHR8AcUUuFicvEVIzNDgpKiNFNj0lSTwhf/xAAZAQACAwEAAAAAAAAAAAAAAAAAAQIDBAX/xAAlEQACAgICAgEFAQEAAAAAAAAAAQIRAyESMQRBEyIyUWFxQvD/2gAMAwEAAhEDEQA/APD0qRKpgIhCEACEIQAIQhAAhCEACEqRACpFaYbs5XqNzBkD+IhtuN1Lodj6rtCOcBx8uKCXFlDCFe1dgPY1zCCbyDF7Dh97lREQnTXYmqEQhCQgQhKgASJUSgBISpEIAEIQmAIQhIAhCVCdoBEJUiQAhCEACEqRAAhCEACVIhACradi+zbXUziKgm8U2xwMFx8bDosWFucFicrMskNawNFxpb3++6pzSaWi3FG3Z3tjEgOhh0tM795J0TGG2rUaPWJaDcAiOQChYmT/AFMkbp4Jl7jFwBwgfPeoKTrZbeyxO1XPJIkxMg++25Vu2sM17C9oA0M/JOYZpmQLn+icxDYEO0gA/BWRyyf02Eo2rMqhS8fg+7da4OhUVXNUZQQnsJgn1nhlNpe46ACVft/DnHGP7nX/AMlM/Byja6Gk2ZpJCuMd2UxNH16To4gZh7lVOokagjqCmDTRykSlIgQIQhAAhCEAKhJCEWAIQhAAhCEACEIQAIQhAAhCEAP4LDGpUawe0QFrnYaAWwSRZg4uJiVm+z//AFDD+mSfAf0Wgx21iXBzRw6H7us2V7ovxVVsi46mKLgA4PMXgOAnkTqOe9Mtq94YV2/AMqAVQc0zNvVAEZettEux9hRle+xkmOuip+RVs0PFctdHeC2Q4ASJMeSZ2zs8tp2I049SrHamCqBssf4THvVLtXZVRmFdUL5cIJj9MwY8woQ207LJai1RnMTiw9gBsQrDYnZ81QHOJa06HeeEKiXo+x3g0qRF8rAY6CY81tyT+ONoxY483sf7P9jWuqGC5oEBxm7uWbd/Ra7C7PfQpmHueJBGY8dQDu/ZR9k41opkDVx9I83XKssPiswIPXy1XPn5DbNSikNVHEukXB+P0KgYvZlKtmY4ag21B81P/MhrwDodDuE6eE/EJnE0odzAspw8mSE0jzPtR2O7i9Ocp47jKyVSmWmCvatqBtekQbTraSCOS8s7SYHJUkQQeE8VvhLkrRlnGilSoKRTKgQhCAFhCRCNgCEqEAJCEqEwEQlQkAiWEKXs7ZVXEPyUWOe7gBpzJ0A5lJ6GlZEhdU6RcYaCSdABJPgF6Lsj8MWsAdi3yf8AtsMDoX6nw81pMPhqOHEUabGfygSep1KrlmhHbNMPGlLswPZ3sRXe8Pq/3LBrm9cjkzUeK0uN2FSps9ISYtoN8iJ5KxxNYki8b/D6Ko2ttLOb+ieG7z0IWHJk+R6NUMax6K1xFN8tOvEaKdSxg+/qq54Jtb75Jmi4tdEE8tUcbJ8qLiviY3gTx1jkqfbHbCWVKBYLtLZB48VMr1czDBEkaFsnpCxGKoOY8h4LXakER5clfhxJ7ZRnyNLQytJ2Rx72vy6t1JMw2bR0Kzi33ZfF0fyzAxhzNf8A3kicziLkHpuVuf7Koy4fuLmics5Zg3g7r2M+7xV6ZDQW9R5BQMTTDmGJAIi3ndXFGnOHa4Xyx5AwfkuVWjZIr8ZWGUze1xvjiPvgodXahNMXl9PQ/qZz5hdbSkTy94VRhqZc1/KQPH7lNCJwx4NxadeTv3ssX2sZJnxHzVw3MA+ZHHqIUDb1Euph0XbM9CBK3YHToqyq4mPKEqFtMYiEQhABCEJUAcpUIQAIRCEACELujSLnBo1cQB1JgfFAF72S7Jvx1Te2k0+m/wD/AC3i4+5exbP2fSwdMMpMDBw3n+Jx1ceZXOwMCzDsZTaIbTAH8x3nqTJKkYmoHElc3Jmc+jpY8agQ8Y0ObE81RVQ9piCecWP7q2r1QCo9fHQDx3LP2aOkVeIpSL+e8KmxjSD608iJnxCvto4Z2S7iCeEb1msQXtnR19TYqyJBldiK94IB6E/CFOw9IimYnORqZ6gDgudn7MJJLiOPjwnkrqlScNLq3kloiot7ZFwraoaC5ut+Y8EbR2KMSzKRB9l0XafpyVxQqtIgp2m7cLqcPIlB/r8EpJNUzyTFYZ1J5Y8Q5pg/fBaXsbiSWupkiAc4EelexM8LBTe3Wx81MV2i7SGv/lPqnwNvFZjY21jhqhcBmkQR79VolWSGjAl8WTZ6cMa1rblvirPAbVHd5TY624H2hyIuvN6PbDM9oNOxIHrC1+i1mOxGZ0jUNsd4I3fFc/JjcVTRpUlLotsa1rmEze9xpfXw5Ki/MlkAcS489w9ylUqpIO/TQ9QfHeql+JGZ2k29wVUUOi7q4ZjwZtOU9YiVX7U2cKlGpl1DyekHf4So2A7QBrS1zZA372+G8KU7a4a1zwRBHtCx4StOFOMtkZJNHnGNw5Y47rmFHVntzHPqPAeGjKIAaAAAb2hVq6SMD7EQhCBCwhCEbA5SoQgAQhCABbP8N+z4rVjWeDkpzk51NRH8ov1hY5jC4gASSQAOJOi9j2HhW4XDChIzslx5udcu6TboFm8nJxjS7Zo8eHKVv0TK+PLfRn0x/wAuajjafODz3Ko2hWbVd6UtcNCD8DvCYbiiLP8AS4O+q50Vo6L/AGW7sZq4lV4xhqPhvUncq/EYrnZdYUwL2nQfsrONIV2TdoYwl0F2Y8rAKqxDIuTJTlWvGgn3D6qDjq5Dbm/K0clJITaSOm4iRAKt8CS0KlwhDQJXG1dvZGw3oFLi26QlNRVsudobUYySTB+KsOy9fvZeSRMQNLcSvLq+Jc8y4z8luOzG0A6mIMOH3CnkxcYlMc3OVG+2hs+nWoPY+zXtIJ39fDXwXnFLsAaTXvqkPMhtFgkd4XEBpcDcfy/RbzCVC5oJOuX0dwgy7xXX+JXbwYHP/wBR9Fvl6Xkp45cIFeSpySMXh+zDgfTY0cmtECOLt6ttq4csAeNY03SNbdPgrs09RulMY9neZmi3q5fDVZ8uf5Gi6GNR6MZW2wGOlhLXbxHwUOtiw57iCPSvw1Www/Z0uN2DxVkzspTcPSyzyAIKaca0RdnnuCwVSq892wuEGY32sAqjaOLqtmk8OYBq1wIJvz6L1zZ9NjHZaQDQLCABO6U12o7G08S3MbVG6O478ruIPuV8ZpNWZ6lO6PF5SLT9t8I9r2Z6TGFvoSwDK4QC3QXtKzC1RlaKZx4ugQhIpEQQl8EqVjOUISpiESpEqALrshgTVxTDEinNQ/6NB/uheiYys2oJmCNHDUcQfos52Iwfd0H1TZ1Szf5Ga+bvgE7VcXOJYYPtNOh+nVczPLlk/h1MEOOP+iYqq42cJ5jT9lCxVY0xc2VozGhjZe2D5grLbQxhe+wMbo+ieNcmE5cUP4fFlzpdoNOCtKOMkKFhsIMg056gyj8k4aHz+qsaTIRbRYueIk/RU2NxGZ0BSn4WoReExhsMJJJlKKSHJt6I2Ix2UXVNWrF5kqw2+1rXtDf0yev9FVrVjSqzHkk7oUBWGxca6nUAFw4gRzJgFV4V72P2Wa2Lp2s05z0bp74UslKLshD7lR6ViQWUjH6PfpPjKn7LoQD0aBzgXPO5TW16DXNaCJuOXw3KINpVKNQOpmOUAiOBG8blghcomibUZWW78KdNExh8Pe6mYfbzcSCIyvbqNx6E/BWjMA1zQRwCzyi1IvU7Wisp0oMJdtYvuqDnb4gdTZWTdnkyBJsbjUc15tt3G4inNKu4ODCIl7ZdJjUTJAJMHQDersceTKpyokbDx815JmA6FoKuPJ0Gu86eA1Kx3Z5+bFET6OU5YMnWYJHLVXeOcwEjvBTI9r1nR0O4qzI0mLFBtDm2MC2th6jatg4AAmC4FpJDgOp+S8hxeH7uo5kh2VxbI0MWkL0vE9yLCpVxD7eiSA0c8rfmvNsdVDqr3NblBc4hszEk2lacMmyOdJJDCRKUK8yiIQhACISoQAKTszAOr1WU26uMTuA1JPQSVGWu/D7Z+ao+qbBoyDq7X3D3qvJLhFssxQ5ySNRicBlptbT9FtNuVvQCL9VS1qkG/ovHkVfvqyDG63K2iwfaLahzkDp9SuZii5ujqZMixxLHF1H1WF2jRYczvjkoeyMJnqSdG38dwTNPbbjSAI0ESOSnYDaVOm0D0pNz6OpK0KMo2ihyjKnZcigDrHkg4QNEhvjKj0tt0D6znD/SUuK7QUyIpmeAgqFS/BJSj+SLj8bA9WPJQqQLaZcYA1vr5JvE13v0aep0Cr8WXQJJhXRXopnk2Q8XUL3k8UjaHFKHfsnWrZpGNuwZTA3QvTvw+2L3dHvnD0qlxyaPV89fFYXs/sk4qu1ns6vPBo189F7JSphrAAIgR5LF5OT/ACjRhh/op9qHM8Ddf781Uf2hB+7clJ2n3nfMIYSy4cZAgEHcTOsKix4vaRG8g69VDEtDydlsdrEHMGjkRIjXepT+0lePRfDbQBDSOh6lZvB13sdYg+Y/ZSq9cRIB5jd7lc0inodxXaLEOlj6z8v6cxyny18VU12Nc4EjhPPX6pqpVBmUYeoCR18gFJAyy2CRTxTd1nN01kSL8oV/tQ+nJp5wRcg34fZWJO0clVrybB2vLT5r0jBuloPFZ8q3ZpxPRkNsY8Mw1buKHdWGZ5JzHMcsifFedr0nt7iIw1RrZvUp5id7W6QeGZebrRg3GyrP9yQiEqRaCgEq5hKmI5QlQkAL0nsjhu7wjSbZszz/AKrD3ALzemySBxIHnZeqiGU2sGgaB5BYfMelE2+KttkbF4nK0rzraNSahW02xVhhWEqOkk8SUeLH2PypdItsBhw9reMaWGnUhPuokeyfvom9n1WZQCbwrWpiKbGyc7ncO8aG+AjMU5yakU0qIdLDfqJHu9/7KazCiYGY9MnzcolTbJj0adPqRJ96iYjadR1sxA4CGj/iAo8Jy/RHkkWeLrMp2mTwkW8rKnxGINS2jeHHqd6jnjqiSr8eJR32QlNs53qRhMK6q9rGCXOMAfe76KORC9Z/Drsl3NMV6g/vKgsCPUYdPE69IVkmEY2yZ2S7LNwtPi513u4ngOAC0LmZRYSTpzUxlJvP74pxuGEyOH9Vm4Uv3+TS2Um0KcMNpPSw6lZDGSCRuMkfuvQ61LdxsoI7OUi6TJO4ESB0/eUIraPNTA9kA8QYB8FHqcrcv2Xo3bChTw+AOVrQXPYAconXMdBawXnNR1539CpkGiHXtbXjbemQ0mAN6mFhJJ1UijSDabnEXHMKVgZrbYygDeT7gvQuxu0e8wjCdQMp6tt8I815rjqxe8k6aQvTPw67FYwUHOewU6by19IvdDnBwiclyBobwjLByholjlUjvtXhA/B1rXDCR1bDvkvJAvpsdi6b6RZUL3BwIdlhuogxYlZw/gvgGAiMQ/Noe9ALekNg+KeCEoqmPK1J2jweEi3O0fwhx7az20aPeUw45H56YzN1aSC4QY15pun+D20j/ksb1rU/kVoplBiELe//AMU2j+mj/wDc36IRTAwSVCEAStlMzV6Y4vb8V6KakSsF2dZOJp9Z8gVuXCy5/lbkjf4q+l/0zfaXGWjjZZdWnaCtNYgXDfjvVYVqwxqJlzS5TZMwotf75p9ouo2EfaOCfaVJ9lY6TGq5NUJpzpKEUB2Wgpl9ON330TisNi7IqYqqKdISfaMWY3e5x3D4otR2wq9Iv/w67E/nXGvUk0qTgAB7bwA6DO4SOsr2ahg3Dp71VdnMOzB020KTCS69gN3rOPM7/BaahRAFwRPP5hZ+fPaNHHhoi1KAi4PUahNBsacVYukGwJBXDwINjPX4oaYWQhSkjzXTqc8iE405ec6LiqQooizB9v6rnd1Ttd83BywAQZPG+muqozgGgSRroXFzGeAJLj5Lb7X2U7EOAzOY1hzNgxmMRJgEjXcuMH2RYGz3rG1Js4tqO6ek8yD0ViTIMpuz34fvxjS4VKdNgMWZUkmJMF9/GFbVPwfsZxMA6gUyZ5XdfxWm2Dsh2FY+X945xkScrZiOZvZQ9p9p30zlq0RNy0teQ1wFzldFyOBgqSg+2h6ONi9hcFgsr2UWOqt/zX+k+eIGjfAK6r4sai/Hcs7hu2+HIJfTqNjWbgeSkjtfQJhgbP8AE5rTf+ZKUpex6L5mPaROiZfi50Wdr7ULjMt6B4PwXVPaDjoxx6GVFybCy9/NI/NT/VVLa1Q+xHWfknGufvLR4gfEo5MLLHv+XvSqvv8AqH+4IStgfLyEIWwpLrsnSnEA/pa4+fo/NbLFPyt0CzPYzZ7nGo/cAGjqbnyAHmtLj8O4sgXJFua5ud3kOl46rGec4l+Z7jzKaKkY3BupPyvEHUcwd6aFIldCNUc5p2c03kFS6dSUwKYUhpIbAiDB00iYRIdV2KumtXFKXEACSSABxJ0AXo3Z/wDC4kh2KeGixNNhl3Rz9B4T1VcpV2Ci2Y3Z2wa+JnuaVSpl1ytkDx0nlqvTtj7AxFLZ9JlCiKdU3q5vRve7ybk6W3LYYDCMoMHdsaxjbBoEN/c6qW3aQa0hs33RYX4lVyismmXwfB2Qti7Ne1rXVyzvGtg5CS06SZi8wLfFW4xNrx8lWPxriI0CZLuKmlGKoTk27Ldm0GtF3SNzbmOMJqrtWR6LfP6BVmdcl6XNL9kSQ7EE8ui4zpgFFSoAJJhVvJXQUOl6ZcbHM6Bv4eaj1KxO/KOJEu8AbDx8lS47bYzZGS9w1PrH32CXOwNBge09KkQzvQ8bmmbfyuIjwlT9t0BiKJDSJjMw6X3X3axylZBmEMZnjXc5xcNP06K/7P1wGZN1ywxAO9wHjfzTWW9CaMe+iWVMrrXLXNi7XC4sJm1x4qO54Dsrml43CxsRz14jw4rUdptmAnvRYgAOjUtBkEHc5puDvEhZTFVC25idJFxzHjrG7MVKUrQIf/JZLttO8ExFzMbwRHA6qKcbWpiWVqkCxBIMGbG/skRdd0cU54y6GCREXLrECbSRMDiEtHQSAd0EWIJ9W/My0nQy0qAUSdmdqqrjDy7UAPbU9EzpZ2h1tO5XtDEVKrc1Kq57dDDpII1BEEg+Cy1HZ/d39VpJA3mDctIPrcS03tIVfh8S4VP7h7qdTM4y1xggXJ6RuM6DmpWI3Wev+t/u/wDRKs5/buP/APlUv+P/AKIQKzyJCRdtpkrWQPReyuHyYen/ABDN4umfkPBXWIa0Nnl+y892Lt5+GGUjOy8De08uSsMV2y7xoblc3XNoesLnTwy5NnThlhxRI2nghi2xTaX1QSKYGpj1uUfNWeyPwva7/qKrs0D0GNygHeC92vgl7KbRY5pJdR71xIy9w51TLYichiNwgCwC2uznuO5zQBo5uWegMnzTucfpj0VS4y+pmWP4VYePWrDxafkmmfhaybVnxwLWzHUfRbym65HvTwCuSmvuZQ+Poz+wOxGGwj87AX1Bo55mObREA81o81gE0DBjxCWVF0ArnwhtUFNPxLRaVyXg6a7lVza0wJRncuHOUR2IO9cmqN5ScgJZqcFwHDqoj8blFlCrYgxmc4geXuUQsuHYgDeFEOLD321G9Z2ttQvswGPu5Ktdn0C1knUo2IkbSxYY0zwVdsvC+hJJBccxsLzcX10XTsG2rULqh9Fu4mGp8bdpgxTa54G9oEeaAJP5adRrvvfzUmcpbBiCI+ihUMe594yidDql2S+pWxTSBFOmcx/ij94QlsejSd212/jI3Rv+iwu3dm9y9zYlli0C0i5cJ3Ebui2L2klwO8za3Ty+JVZj8NmaWkzw5QtNFd0Y+nRiN8ibWkTYj3DdBEWsRLnOPSs6CM250Aj0hu6nXQhc4vCloJyF0XLRrf1i3jPBVO19sNFOWkmRYxx3EbiIII3QlRKxdr7VDGHNwtryjmYJkTpBixULYLX+lUcLugNHAcQdyg4TCurEPq2FoGgMfYHiFYfncxyUrnlo0X1PSPfqnWqF2TfzDvslChflX/qb5pUhGKp0QPqU41smBefeeHNbfYv4c6nFODQNGNdc8y6LdAtVszs/hcMc1KkM40cSXOHQnTwWhziu2SRgtmfh3iq0FwFJp3vPpf7BfzhavZX4Y0Kd6znVTw9RnkLnzWqGIPBL3pKpeZeh0c4PZlKiIpMawfwtAmOJ1Kkd4AmCTxTZHNQeZsKH+/E6pH48bhKa7pNubwUHlkFHOLrPIaRAOYTyBBn5Jl9RzvWdO6BafJLWuIvp+yZwzvRaNIETzFlBuwHW1i3j96XKX86RuPxXL2aSk7pu4pAI7HOeYbPlZdta72jPILgPi1lWbX7QtotgH0k0r6AmY3Ghhvd24cFQ7R2o5xgnwVSdolxLjMnmnsHTNV4EaqahXYrLrY+Dc+CSQOFlYbXxZpsIDr6BJXxTMNTvr1WWxG0nV6kN/YDiSklewJ+ysIazocXEb5JI8RvWldUbSGVgA+qqsKW4el/E4ePJSdn0y7036DQcUmMsKriGQPWPxKvuz2z+6okySX28jf75KgZWl02haariO4wznn2WE+MfUpwWxMr8FiDVrPM+i0ub5ED5FdubmdAvrYKBgcVTweDY/EvDGm5Ornucc0MbvWW25+LuU5cHSa0frqC56NB+JV6TfRGjVbQ2ZUALyWMaNSdffZYTtHUZmbkcxwmHQQSST7RHIErL7U7RV8U/NXqOqfwkkME8GiwUb+0oAaGwASRBGp1dzP7KfBiLhhfWJayWtGp3kj3+StZp4alGYDjeS7SPR4kb2mLLOU+0D2thgDeepG+3CLKtqVXONySTqSZ1ujg2SSLX8/T/APL/ALwhVMnihPgh0e418UxnMzFuKR+LaxuZzmtHMgLA1e0DnuDaZyZQ4udvBkkxOm4Sq845zt5c6Lk6z1KyrG/Ycj0B/aWg32x4Bx+SYf2vpeyYHEghefuqE6x58LLk38VP4kR5G9Pa6nMZvgB5lcVO2tEe15XWAxD51XJA4BP4kHI2tX8QGbmzPNNjt7v7t0cdB71jOQS1JjwO/wA0/jiHJm7Z25pGzmub7/gpWztpU6j3OpuDifZn5FecFxnda64fiS0ZmEhwkyk8S9ByPSKm0XOe4ZCAN8Ktx22w0w1xJ3rK0u3FTKRUGYxY6efFVVbbL3EkCJQsL9j5I1+N7W5WRPpfFZlu1A+oXVDI6qqfmdc3QMORqr440iNtmh/tyl08FKwvbFlGclMucd5MLO4YvZ6seIafirCltmsz/teNNnyhJwX/ADHseqY+vi6gJzkcGtmBy3K3a7uRDadRvMtJnmSNVVs7VVBq2memYfNSh2ydFqY5+k76Ktxl+B0XeCxLXGXFx4+iZVrV2lua15H8se8wAoPZHGYbH1e6rNdTqH1Id6NTi1piQ74rcV9j4GmP78taKRBGZ0RFxmPtcVW4fkLKvZWxK1ao3vWmmwQXDkOJ3zpA4qZ+JO0TR2fUymHOLGjxcD8FE2l+L2DpAiiH1jyBa0nm527wXlvaHtNXx9TPVdAJhtNtmMHADeeZurIQAh4/a1Wu7NVqOqOAgFxmANwGgHRQ2NPiu43D913SbbTqrySOBRkxzj5pe6h3KbrpxynzPiu2Olsdb80ANPp3TU+9SDcT981xRZJnqgkNoXeU/p+KVGwLfZv+Z97137Z++CEKl9lIzWS7whCkhDT/AJfJNVdT1QhAehz2Ug9YdHfEIQhgN8eqjVPVd4pEKXsCtCdZohCuCI8fV8kO3dEIUSbOqa4KEI9gdOT1HchCQydgv8Wn/Oz4qXtz/EqePwCRCiEihp6+aePq+KEKQIKnrIpb+hQhL0NdgPVPh8k5R9YoQmAewPvcnsN6vihCRJHKEIUy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5" name="Picture 12" descr="http://t0.gstatic.com/images?q=tbn:ANd9GcQLQaosTQ49POCy2NZC279XBI2abvb0G5_N7rLEmaf5Xj-_q5SK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454525"/>
            <a:ext cx="1598612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076825" y="4365625"/>
            <a:ext cx="4394200" cy="2309813"/>
            <a:chOff x="4355976" y="3325141"/>
            <a:chExt cx="4395260" cy="2310914"/>
          </a:xfrm>
        </p:grpSpPr>
        <p:pic>
          <p:nvPicPr>
            <p:cNvPr id="7180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2100000">
              <a:off x="4996114" y="3325141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7" name="AutoShape 14" descr="data:image/jpeg;base64,/9j/4AAQSkZJRgABAQAAAQABAAD/2wCEAAkGBhQSERQUEhQUFRUVFRUXFRQWGBYVFRgXGBoYGBcYGBgXGyYeGBkkGhcWHy8gIycpLSwsFR4xNTAqNSYrLCkBCQoKDgwOGg8PGi0kHyQsLC4sLCwsNCwsLCwsLCksLCwsLCwpLCwsLCwsLCwsLCkpLCwsLCwsKSwsLCwsLCopKf/AABEIALgBEgMBIgACEQEDEQH/xAAcAAABBQEBAQAAAAAAAAAAAAAAAQQFBgcDAgj/xAA+EAACAQMDAgQDBQcDAwQDAAABAhEAAyEEEjEFQQYiUWETcYEyQpGh8AcUI1KxwdEVYuEzgvEkQ3KSFqLS/8QAGgEAAgMBAQAAAAAAAAAAAAAAAAQCAwUBBv/EADERAAIBAwMBBwMDBAMAAAAAAAABAgMRIQQSMSITMkFRYXHwgZHBI7HhBaHR8RUk4v/aAAwDAQACEQMRAD8AyRBXomK50UHD2tykLV5NJXLHRxaeu1xxFNFakZq5tA6G9HFOdP1Rl70wortkBYNPqpyc1K9MvAScVT7NwipbTayKpnAnE0HpF5WP0mKs1nQLAJAnmsw0HUyDuByKt3S/G6MgW75GHfMH69jUaLjF9QTXkS2tYKCD+FVHqKBLkoAJ5A4n+1OOueJUPDSZwKidJfN15M1Cu92TtPDJazcJHenuj6QXOA0gbgR51ImDugeWO49+IzXrQ2XUhlJUjg4mDzirHoNCDNwheQ02xsYH1A4BnlTtkdyRWbJ2eBpZGPT+hlFK3LltFlS4bbuABGQCd3tiPwqT6h1bR2LbHeu5IWAWBJMABgwwccET973qs6vxC1641sNKorhSZG8HzOoP20iQBbYCQBJPljPOr9R3Edg0E9mjMZM5yT8zXadJ1HZkpOyub30Tqt28q3F2m3nCMNvAwOS0Y4qSvdaCRubniGBMfJlk1inQeqfCASzftlHUMVucDPdQ0q4IBlSMj0xTbr/XWuO5N1yX277Ssfh+Xg7ufz7+ldhTnGW2Mmckoyy0jZNR45sqJztgSwIAU+jT/YUum/aRoiYOotg4+0SBntuiK+fHuu0+bauZyWn5k8mm7a0JxJI+8Zn6RxTtOFRPvlM1C3B9XaLqFq8u61cRx6qwb+lQPjDpN+5bP7vfS20z5gAfbbcUjae3mn6V889O8WXrbSjKrEAC4Vkp6EFciPrVw0f7YdWgC6hVuWyR51PnjmJJ2k94IBIA+dMT3SVmv7lEUou6ZPv4n6l064V1NtriP9h3AYAxzuttEEkyDnuJIzL6Hp2o1ht6gXbJYQu+21xGIBnbdUjaxGeNvOZrKetftA1V9oF0i3x8Pi0wP81tiVAiARxiec168LdQ11q7Nh3XcZKhpRh8sgr7jFUyp3XU8FqlnCyfR3TbbKgFz7XcyINd9Ro1cQygjuCAQfmCKieg9Qu3rS/FQTEMCQQT3M4n5R/mpUsyjAkfiR9Kupyg4LyKJRe71K14h8C6a+oFxGJHDqR8RRBgTEuvaGBj2rOfEX7NUtC4+lvKwVBK3mVShJHO8qAGHlDGRmDGDWua7U2nhbhKHBBBKt8x7fj71SPEnS7u43NNqPLG74e4qd0faBzDGOxHuCMUrKcIvpePf8fx9S+Kk1nkxfVaZrdxlu2lR4IKNvTJBh1IYDHaDtPuKa9Q0Ny0+26u1iqsBKnysJUypIyKsvWgbm0vahiSqqy/DZ5IJNsoPhq0mD6n51XNZpAjEZUyw2Nt3qQdpDgHytIPIzzTdOV0VSTGlFFFWkAiiloroCUlKaSg6FFFFABRRQaACig0tAHpBTpKarXYPUGSQ9t3Sop7YBfiahxeyBVs6BaULJPNVVFZXOpjH/Rrkztn5VP9E0UHOPX6VK6Rxun9H51y1d5Q4jvzj+wpCpUk8F8EmWPSabAOMkiQYj59xPrXjxVqP3fSMVJ3MDOPMDtOBu4Exn2pek3SACD/AHEfL0qE8dLauoFNzYyAllCl2MxtUtOOBkyaUjJSmkxhQfgUo9cum2d11m3pshvMwUdtxzA80Dt2qL1Nzew5MA8/P+v+aXUOqDaCGx2/z270un04a3x5mbHbiZ/P+la6Sjkpy+k4vqzu7j1icUW768+dm9YH95p3o+hPc8xBPn2KMyz+g7n+gq29O/Zw5816B6Ksfomqqupo0l1Mtp6epPJSXRmPJH5mvLdL/XNaUvhVEfaEAG3vG45g+b1/yK9XujLEBF/DmMYNJ/8AJRT6R1f09WyzMn6aRx/TvQA6oV7f2BmPQrPYg59MzetT0pdw8vGTHt/zUfe6fExjnt+UUxDWqRRU0SXBSjAOQfcAx+Bpxo+pvb+ycTlTJU/ScH3EH3rv1Lp5U4kj0jio5TBrQTU0Zs4OErM0DwH1q/du7LWptWHUE21uopV/VA2dpI/2njGa1TTeJXtsbVy6hurEpc2qTMEBWVipEE5IU4EgV81HBqZTxTfYKt26zquF3HcV+pkkY4JMdu9UVKL5g7fPnJ2M1xJG49W8QpqC1pZF1DlMoxxJ2gzDgZxOAee8X0nX3lJ2XVugghrbgfE9fMJKFoOGUww4FZ7rOqsVsX1UJ8Papu25UkDzISvAZWmGHyq8+HeuoB/FYpILpdRZXcxG/wAu0rmZkQRviGAxnzg09z5f7jK4siD8QnfbcPas2rfm8qu4lx22qftejBVxOCARVMv2NyvcZm+IuzcHdG+IrEAMJEEqRDKTOVPZo2bxV+7Pa3fwrqsuHA2sC0Q3lDYMchCAe3NZf1fpqKCYdgd4ZN9ofZEg+VRtcYMx5ogicUzRnnayicfEpt23Bj9f1NeKe63TKpJtN8S3MBiuxhImGSTB9wSpjBPFMq0ULiUUGlrpwKDSihqDolJS0lABRRRQAUoWaQ1J9J0oPmP0rjAZfuzRMYrnuq2cL2+WKrfUkAuGO8H6964ncBtNTHTesbRtPbvUNQK61cC5p4mAGDmuvTdWb7wInsNyBj6hdxG5pggd8jmKpAapTpCb2jzE+gAII+v/ADStSirNl1OeTVumXQltmZoZAxNvuQo/GfmMT61BeItLOltMJ33WJb+UmC0+ogL/AEFTnh9dJatfEv3nclWQjYSAxxtFw/aMYk81VdZc2WwpuRG6XySFyFCD+Y4k/SsiEbTujQ5VmVP90ECVYE9zjHoBXe6mxlA9j8h8vqa7trVBhViYG9jvc/jhfpVk8F+DLetLNcuMgAlQpQswkgkggwPL6d60p1di3S4KowXgHgfqSi9aa7G1FdRIkBmJO75niflWprtuLKMCPYzVe0HgiywK2iV2Dysckn7271n8optoWu6S+LZIIMYB3YP9D7Vg15RrPdFWNWMbqyeUT2q0fB9J/OmWotDj/mpnUkkR8qjL42+aQM8nH5ms2WHgvpSuskTqtCIxGO+CffFQ+p0kZOPbvUh1Lr1tZHxFJzxn8Yx+NQd7xBbPJMdiR/itChTq24Cbj4sjOp6KQf61TtZa2saut3WrcGCDH5fMVB9V6cGyvI5rd01RxxIytVS3K8SBGf7f4rxXrbGDgikJrSMgeafqDrbdAfK8BlPBgyCJ7zOfc1ZfD/VZtBHcwjICCeEndKkEHHmxIwxqnqe1Wbw5r0t3ALjlbRdS52C4B815xjKmfY8FevBOOEXUpZLxZ6TqLW60w+Jau+a1dkKrT2kyrkgg7Hh/tRNV7r+hZfK29WG2bdw7xPYZ+yvmGCfL9K1Pwv1G3aC2hdtXbDhfhETgfyebsMeVvsyB8pnqHS9Jq7ZDqjjIVlIDAjsGGR2EcUlRg73T91w7/P7k6kvQ+ZQty2TcVfLJUkrvt5nymcHH/HrTfV31YyiC3jKhmYT6jdJHykitC8Yfs+Ni6f3drd4wCbGbeqAjDKCZcZztJGBKms/1ele2Sly2yMDHmVlcexmJ49PWtKMrizVhrFFetp9D+FJUzgTSE0UhroBRRRQAUUUGgANSXTdYFUqfWQajTS1wCevdQAHM/KoS/d3Ek1zmihKwCUoooroABVm6RpytlnUAsI2tB3KTPDA+knIPtFVpTWg+B9JcdLjIUCbWBLSG3lcLbjlsn2gzS2plthdltJXkix3OnO2jUKPIGBC/ZAE8g92ifn7TVW8SdPJZtohRCiYyBEEeud34VZ9b1E/u4a59lYSMhYWNqiOx+0YyZHbFUjxB113AI8vI9DBAMQMKPYetZVHdOp0cfk0WtkXuITXrtgjggEesCR9Mg1f+j+Lf3bpY2WmZn8pKiEXAQSw+9ifrVA1d0G1b9QNjfMGQfrz+NWzVdaX/AEjTIhjbuV1GPMrHPzO5ac1Ed0YJq/UV0X1v2udNN421F4qpVv5S0kYPcxgf3q/dB6ai2wY3OcliM/8AFZP0rqzCNt1A3dWELB7bif7VqHgnxJvuLauiGPlkEETng9/aszW6d3SgkkP06v6d73+ehI9SvsFJXn0/x+FZ74iuuxJuuYEwJxye1aB4kvhNy+pMVlviIltx7D6GltBB78l85pU72OOl6yiN/Dts5HqNwHyHA+fNSa+Lt523LYHzEf1FVbpllLl6ym64Q7kXEQQVEwCrSdzESeBHGamPF3hb9zukWr/xE8pG8bWIZQZEYYdpHpW3U09JytLkzoaufgh5ddHyAAfYQfypoV7fqK49KtFhmakjpMTVDtTdrjie9JlU6tp4O76Go0mrH1XTyhEe9Vw1qUZbomNqqeyfudFXI9Cealuh6y3aab1sXVdSNm5k+0Y3Bl4gjg4PtFRVpuR+sUbCcDNSkt2GURdsov8A1DrGn04KadhdDEMikmLUmGDQZZts53HIUZFSvReoXvgqpkiXYHAIB2jB54744rMrNsh1BnBGBE5ImJ7+1bD0rTp8BSttgQFJO1VB+6WH3QfMsgZkE4xWXqYKlFJZY3TlueT14ie/fQEXgjpBW27AFhICtbjBfIEHDFs7O+V+ILF1XIuuXYGCG3hhzwH4AO5ccEERWo39EIY3VCh1YBviKhJIgbPMc4JEKTVQ6npcXF1CBxPlvLdI2EqFVmS2Sqhj325Iyc1bpqrbyyipEoxj+akqV+C3aI7ecf5pad7RFViHpK9V5q4iLSUUtACTRRRQAGig0CgAopTSCgAoUTgUUlADu5024jlLlu4jL9pWRgy/NTBHI/GtQ6X0SLdpFckLaW4WLbMbo2hSJkHJnvxVZ8NeLdSwWzdVNXaQEpavgEggf+3dILLAzkkYiOKvvXOpae5p7d1EZHCsNgJIJIk7WAG5ZE7gAJ4rK18pWSTHNMslUfqhypDsAt1VXH2zCqRI5gjJ9DVU1SrbaD539JmDUtrNSV24VGJ+yATmCGJJMluD+NcdHodiNcaGcuVSZI2gCSD7kj3EGuU0qeRqS32SIZdPuDCBiC3MzOSABwBXboHR21O9FYjYpcDkEiJx6wfrTXqt3+KwU449O2RjEVef2VCLOrKrvclEUAxAIySewnaPoYpmvUlToua9BamozqqPueP2dNtuvceLg+F8G3bRBLAMIZgBAPuxJM+1Xbw/0DbqzddQDlwoBhOwEhomCeBHNWXwl4fXT6cLtWWB3ECCzNJYj+UZ49BUjfsBCAMwMz61m1oTqfrcJ/t4DdOrGmnSivqUvxi4LY7EGs+6zYdlIXImT7H2+tXnxG/nDdszURc0oZCVPHI7if7Vn6er2fV6mp2V4KIx0XR7eotI+1kcKA2w7cjBPGOBgGuWr8KWjtA37hysGD6HdMmferN0ILsI4dWMe4OQY7+lO9WmDgd/nQ9XUjN2bDsFxYqaaH4SgQtcdR/j2qR1bCfx/U1G6g1fCTllk+zSIrWW8VU9TpyCcYmrZqW5+VHT9ChtXXfhVZvcxHA+hrUpVeyjdmbqKKrOxTvSnentKxhmCzPmIJE8iYzz/Wmzcfr2pUMfWtF5RirBKdN6DfuS6W3ZF+06I1xVmcsbYMDk/Sto8J39JcsKmrAS6qDzPuXdbg+YXHUHbAbvHoaybpOovG+DpUPxiFACAAkgZPlKmQcz6iTWi+Guq6uwvxGR9z4NkpuZ3aTKENG0kZMMVBlpwTnamSut9vYYhHlIsek8N2rq+V2uIrHY6hwQI5VlSHwSO47Uy6/4LT92bZNxlDA29nxGIOZR3HxLbccEqP5e4ml6ndtWt3wnZ2Je4yKXycEBR5lAAI4jHc1UfEHivLDUC1dJEJah7dwGcGVwTuxzPOPRWm010c/Pn5OyWclL/wBKT01Q9hprZA+RLSfmaKbXetaQsSdMmSeb2pB+sXIop3bP1+fUXuU6kpaStErCiiigAooooADQKDRQAE0UUUAFdNPYLGFEmCYHMAST9ACfpXOu+h1T23D22ZGXhlJUjsYIzxI+tcfGARM+GtMb1+3az8PduuHGUXPmI5HAjjIq+dW6nbuPbYMPM1wKR920jbQSc5JBPyNRngnw2xtm4yxvKuJIB+HMxPK7tsz6EetctTY2avBO1LfKQQGYzE4AETPzNYlecalbD7vz97GnRg4w9zn1eyplRO3YXBOZMgEycmd35VAa3VMlvYTjJBA7sBPfHAzT/rFwtcZlcNiGcEbBBBABPIEfiaq2qbcxgzP6FN6enu5I1Z7FZHG4pBIPM5+dad+xfXhBqFI4uadz67SXtkj5FlNZtrLgZ2I7nn1jE1Pfs865+6662xMJc/hP8njaT8nCn6UzXi50n58/bIpSajU9D6bsXFicfPj5VX+peJLVu6LbHN0XAs8Sp4n+bmPlUjob3lGc/wB/1NHUulWrgXfbRipkFlDCTyc+9Z9SrKrT6cDcIwpz6zKPFfiNbdzyoXhQCoIE5JLZ7xA+lc9N1EXQh2Mm4ZDcgHmf61bh4bsG9efcQRwoiJ5PaY9veofU6ZFYkGZ4xFYvaQUUlHPnf8HoIy3PDx5W/Iz0kh44InOfyinWr1jcE/5pQqkTOf7U3ugEc1C+55LEyNv3CT3pveNObtrmPx+dNbq/jxT0LEZEPqe/vXPTa/G1Ja4SqIojLMTAzXXqAhDVZ+GS0AnP2jkgDuTHYCT8prWowU1kxdRWlSfSD3JE/wDGTntXDdmvJNdtHZDuqyAWIAJwJPEnsPen7WRkuTky2dJ8JXNVpfjaXa7oTvthytxRz9gjaSOQQ2R2nFSvhnrmqFyzYuF2AD5ZmLIqg/ZkyBKjA9OBVftWb/T7p3fEs3F523NrwR5SQpkrnB4MnmrR4c6mNbdV2YnVWt3llVa/aMEm27cXbbAtBMENjiKz6/VBvlDFPDLV1TUQERra3H1Cb7dxN1l3K7d9u6uFaQ0g4kqQRME0DxPea038PZbdwXYq162/dfMGIQ8EiOS3OK0IdLGqunaGT4IhxLea5cKliqqSV227ZBCxDXMcVXvGnRrix8QPfBLKtp3Y3hwRt3FTcYqYBtzPcEilqDSabCoZtN05+IM5/wCqn/8AVFMbi5MggycentnP40VrWQqc6SiirTgUUUUAFFFFAAaKDRQAV6VJ+fpx+FeaKAFqc8LdFt39QLV9mtgqSHCgqpAnzTyu2eO8VCB6uf7O3Fo3LzAEbGtgPPw4aGacRJ2fLBM4qivJxptonTV5F22m3pfOSS7EkQRIAlAR/IEAx6ACqxrtICCF3M0b3kQufNIYHMLiKl+qa26VT94AQszB/K42IW59NuYkcgycCox7pG4WWCPvIlgLm0KWhygBIXdiQDG6SCOMKhCUW34t/T57GrOS2q3BTGUOW3vuIGAPKo+p+lMbvYDH1kn6/wBqf6oP8djd/hm5JfyhRByTtUREwRHPbmadavQhQVtk8k7sYSAQCAPKZzW2pqNhHbuTIS3ZkH2IH515Nqnlg7rq5glwScAD09pkU6uaZWa/zhfIZHZlnd6kifrVjnZkFTujb/APX/3nR23k7wNlzufiJAb8RDf91N/Hvjo6RUW2AXcE57AYmPXP5Vnn7J/Eosak2bh/hX4AzhbgB2n6/Z/CtG8S+FrWoAdk3MCckspAjjGImvP1v+vX2y7rzjy/2aemcalpPn14v6mbN4s1GrBAuqnrLBS30AknFNX+OAWTUKdqlzuJWYIELIO5pPGMKatF3Q6KxEW1UjJE7s/9ueIzNQev1KXGIRQq8AAZ9Jz3q+nUg30Qx7Gm6M9t51Le2Pz+BhpPE92djLuPG4ZHzn0q0dPu7hnk9jEcetQ+h6YOQPx57VM2gQo9JxH69qp1DpvEFYhTU13nc6aleO+cfr8aYXjXbUXiM1F6rXwM1ClBsslNJZGPVmkBRySB+PNV7qNj4d0SDkA4Ofx7elTmib4jlzwvHue5/CoPrOo33mPpge1bOnTUtvpkxNW1KO71wMjSCigU8ZhNDxPceyLN4LeVABae4JuWh/Kj87P9pkekVY/CvTp2XFCGCwgxtDDKlicAZOcfMcijJbP6mPy4q6+CuprY3LesNdR84gspWIZQ6kE5OMTOKS1Meh7ORmlLOTUfC3UV06qt1HOoby3QCH+HKm4X8mIb1Ez5RVe/aX48V7QtC0wJksLqsrr90H7UMjhogiCDkcVOdI+ALZ1lr4r7iSFQfFdR91P4Z+IBjgzB7Cs4/aB119VcJ27TaUq3KMFLbfMlwA7iSJ244PvS2mba2O1vL56+Z2ra9yoDWN/M/wD9qKaGkrT2LyFTzSUUVMAooooAKKKKAA0UGigAooooA9W4JEmBnMT8sflWs/s16dpbmmfYWdn8r2vKz2zOCQwAa0fKdwHl796yOulm6V4JHrB7VTWpKpHaSjLa7ms/6npFRrYCrDbXuIrXArAFiokkvgGdoCksRkU11Wq0D2yURmuqq7XW3etXMADysrkif9wAqE8A9UtJd+HeT4ouqZ2qSUK+YkN9qYX7tWXxHroZRp9LatKdga4UUMFeTOwLvIweZBxWLOn2dXbm/N72NKEt8eChdWs+ZQwuBQpChiWaOwk4H0rw11vhk+Y4AYk5EDEjuPernrel2X3PbDXX3qCIG0L5l+wkRnZHyNV5rw+BtcEREOv2tx3bl4ymRj7u403Tr70lbg46VrsrquAQZA2xEc/+a575Mdu/v+v71IaXpqu0ep+yx2sR22nIB9j3x3FHV+gHTuA3mV032mHBBnbu9DggryDTqqQ3bfEWlCVr+AzW3sYAjM5II45ER3zM/KtY8AePheX931RAuKPJcJgOo9Z++PzrKFtk25AOCJ+R7/j+s1ys6gqwI5H9qqr6eOoi0+fPyJU6nZteR9PaXw5pm87IjH1IBX8KZdW0tlfs27Q5zsUf0FZX4b/as9m0Ld0M6rABnzKOw/3RxXnqn7Ty8hFJB9eax6ukqyiqcadrePmPUpwUt8qn0LP1W8gwAJjtggVX9Z1QKMnGe9Vi/wCKHf8AR/tTT45c5JJq6j/T3BdZfU1kX3CW1PW5+yJ/pUbdLPkmn2j6ZIkmu+o0gUfqKbUoQdolLhOavIb6FYQx3/4qu67/AKje5n8asWmMoarmsMuaZod5imq7kUcaVef8UhFe7fI+cdv700xBE50Fwbu21bZmKmFLICcZiQAT3jvEVNa26Rdd9MUtkW4+EUthc/dZG4fBO8Dn05qsvdCllCghXFy2SeADkTEkHjtxIqa8O+GRqUa+123aRLhD7yGckgFVRYmSNw3GBjEkUnUik974+/z7DEW7bVyOtD11B8Vbp/60b0QbQHAJ5bzI++OxWc7uZg+ruN274ly4GBP8UHcDECHLHeBjIjjgYqW6l0JrmoH7uFuKUg7JdpVQbj7QJgExuGJMVX2UDaGLEdwILCDnn73ODXaW3lfYjO/DGlFdGRJMFo7Sqgx7jcYP1opi5TYa0UppDVhwKKKKACiiigANFBooAKKKKAEpVopzpbQkZPfC+Zj9DETXG7ASHh3qS6e4XIYtthI4kkblYcwV3KY4nvWiarUfG0iag3iVFsfEFpdp3GVVGhvKQYEEYA95qsL4MFsq5uWYeDbt3LvwncEAmAqnaQSVzIkVZOndMtk7fjMlwgDYzoAWH2SGUbcjswBB/LE1c6c2px5+fPRmlp1KKs+CsP1PUW9p3MF2ggQNsTCmIyCDx2n1o6hYuahmZnIIUMvxGjcnDAMfvA9u4NeesaM20cOrrdW6vxA0ztgkQCSRkCc58vpXDS9dH7t8J4BRt1q6BP2hD2n9AYDDEAqR8rVG63wSv8+exNzV9siL1VhQJVtxH2owFye55+YAqwam/cfR6a5cVSqvcQAjLxDtuMZmee0GozSXEVrhZZc/YAE2x64gk+0cUrdac2bac7TccgxB3jZ9IE//AGq6alJqy4fj7MhGyu7jBdaEuMdgCNzbluD2BOTH+KY61QGMcTIPt2rtrGWPKPLgGcncBkyOFJ4+Qmm5kjAJUYk+/bFNwXiKSbfSzwPT2/5rtZMn51wbmvdlqsawVxeSQt2yp3AY9QMf8VJWmVgMCfbBpvox5Zk4+6eafLbUiRH05mkZyNWnCyuhzpXI/WK561iQflS6S/6zXLX3hkfLv86XSe/gvk+kaWWhSfaoK1aLtCgszHAGTJx/UgVN6gxa+lMeiI3xCyGHtgOp9CD74p6m7KUjNr5cYjTWWNjbZkjBxGe4/GuanOfXNWn/APEr+tUX9OqsWdkuW1bKXBEc/wA4O4CfWq6NLBYNIYTz7GDP5/hVkKikrXz4i0ou+B7f0Ba4m1gQTCk+WQDIkduasy9Me3cDOu24GKupG5e4BZSIbBJDRMEETNRHRibpSyQCVBCHCwCZJJ7kQBB4E1s/Tbtr4XxHtoLgJzdAXyRCZOJIgwfUVnamtKDURqKVtyMi1Fq9YuNMu0LG34i3EzIG0EFcmMetMup6UXnuXLcI0F2suxnHa3cIHxDGdp82D9qtSu+IdE73bVxHAbyM9k7LqufUIAZkepE4M1XNb4Rt2vJd1pa3cf8A9PbZPiFskgsSZt+aVJHBbirKdVpXkrP58/JTNX4MyKH/AHfr6UV01FiHYbGXzHyxMZ4knMetFaF/UosNqKcJomPFe/8AT2rt0cGlFdX05FcjUgCkpaKAA0UGloASiipDovQL+rui1p7bXHOYHAHqxOFHuaAGdse0mD9PetK8PdAsCxavFFut95y9y2yOxlICkgD7Q3GMzVg8NfsNS2A+sul2jNqz5FE4INwjcfQ7QPrV8/0Ozat7AltEjYq7VziIkyTknkmkdZGpKHQW0ZxjLOTH+t34f4hTJ2qCRMcjZ5sSYmKrGr1O7zB33DvxJ3GJJYg4A+VbFr/Cn/p7uxmVN1wlPKbRCgmYYE7t24cjI4rNbvRCl1kvqSfK2cNA+QggjcOMYpDT1FFdS/lGhJb+D31LxV+8W2FxVYrbUZAmQTw4MlfUGRzVdLqDuVYD+Vl3eYCZI2n3Ag/KuWrO1v4eAC2CMjOKZjVESIxj6FeCD+uafpUYxXTwL1Kmckj0mwxvIlttjB5RnMQR7/dkdozFOeueGbumYm4ohiCNp3AK3BnmBkcRioywAxG44Zhkcg9gQeIJqU1mvuC2qMZKuwDcwWXieQuDjgEUT3qas/f/AGdjtcckZoLYZ2V2iUMCOWBHlPpic0yN5l3IrHbuOOxgwDTi5Egtg54j3GR9KYusGmYrNxebsBPrSsINeTzXrb5Z9DFWFRKdNuboUntUn8Mdjn0x9DFQGjYTmphL+BOPT8qTqxzg0qE7xyLfPpXkDcaQiu2mt5qF7Is5Zx6kYQLUX0+8UuqRySAJ4k8VJdQaXMelRF5Ofar6S6bMUr966L/0jWXbQd0cAv5X2nDbfszGAykSCO9Qi6m1evXzqFdrlwqLBWECwCokDG0Y4/lpz0m2Wso0mCGj2Y8sfrXPWaP4vpuSJPBE8T7GaUi7Sab/AIOtXs0SWt8MppfgH4y3EutCuo8ykAZ2mMBp/Cte8Ga43dPta35kCo6mOQMnJMhgARzHFZKnQQ1j49pj8Swq/FS7cDSZy9stwCPumrX4T6k2nJ3eRm2mSsowKj+X/mq5S2yUm7hbdFpF36r4W0+qm29r4fDBlVVYsDzxLAcZwd5qk6/wjct3byWm+I1tg1qSqR8VWYAb5HK/+Kvei663w1Z1kn7y4WPkePn7fSufh3XJqPj3FYTcuHaBhwlsC0rZ9SpI/wDlVzUKtlB5+2BfMLt8GDX/AAtrdzbrDzuM4tHM5zOaK3a7o9VuMREmPIhx2zOaKtvUXgvt/wCiN4mBdCvKcGpzW9PQruEcfKqDY1BUyDU2vUyycmu1KbUrpkRp1IBTUUa7aq7JrhTUVZHAoooqQBS0hpaAH3ROkXNVqLVi0Je6wVfQerH/AGgST7Cvp/wn4XtaDTrZtASINx/vXHPLn+w7DFZf+wTw/uuX9Ww+wPg2iR95vNcI+S7R/wBxrZrdjJJJyfXEREf3+tdSK5PwFN3BI7T+I9uarPW9dG8WgPiN9pj92FOM43lCfLHzzE2EySFUFVjnv7gdwfemt9bagBVkEEQuViRJiYOc+pzzSWr3ThZO3zw/yX0bRZVOp6e/etoocosqrBCQWgERuichs/8AwNUnrDBbi22XbEi2AG/6fqpyIBBxjv6iNQAZ5YKFWT5mMhfmsA7jxHoagfEWlshDPm+GASzDlmPlEdgASdsfeB7TWAt0bSlleH8GpCSvZGL9aI37gQ0k7j2Ld/yNQ16zt/XFW/X9Je4CQMHzZ9CeROdpJInvH4V7q+j2mB2Mfhj+1b2nqxaUbi1em8sjrbc/Tvxnn9etXDqfTRqND+82ohWAvL95LkQ490JAcem4+hqnKQCO47j+tWPo/WyqsjAMCotXF4+Jbk7CY/8ActmCrckEjNT1EZO0o8r9vH5+LlNF8xfiV6SRPcUiIWBA7CaktZodv1JI9CMjHyK5HvXDp+qNo7hhpT5wDP8AirVK6vEi4WlZjCafdK6Yb7FA6IdrFd5gMRnaD2JH0xTJ+THEmipyTaxgrjZPI5bSvbYgj7Jz3H4inK3fw96aDWsMSa9WfNNQab5LoyS7pI2dRwMGnNm8d8d/nUdp/wAa76b7dUSisjcJ3semyxprqNPzTq2MTXTZNG6zOOG4mvC+qC6SJ838QT/KARk+2eK461javBQJ3Mo3GeNoBAz6DHzpPDGq+Gb0Rg+mRIGR9Qfxp5rlY31LcIz4A9FO0mOJxSlrVZepVLupEv0HxPpxbu2XRbfx3th7nDKoYdj93AO2e5qw9Q6asMqPp1VvhslxSSGiQQuYUwZIMkT6RWU9Rtnd8gD+vwrno+ptpdSpcb1R0Z7e4gEwJGODDETV0qCnHHJVvszYeo+I9tg2rDtcRZDlTJ298kknmCeY7Dt06F4gsgByFtlYVWBI9gpJkQQOI7VULWgt70ey7oWhk88bs5BPcGac3tLZ1Fz+O3wDJHkZbrhvsncB2kEnuKVhmS5/wSlwawniIQPL2HcUlZgPA/UhhL1tl+63xVG5exg8SM0U92lX4heyMdr0rxSUU6RBmrzRRQAUUUUAEV6QSRRRQB9Nfsq6V8DpemEQzobrfO6dw/8A121arjwYjkEz2xH+aKKkirljM6vd6cDsWwRkSMScgH2NReg6Swus+3lywYx5VjaqifNujvgAEjMYKKQjHt5dXgMSfZrBL6258O2xUZjyjgT/AIrN+o5uDuZaMYJaQ5UEZEYz6++Cisr+pzfapeCQ9oV0tkT1PpTG2zlCtm2qIACqs5H3EyTEEZEwDFUXrVuGkgBYBIBBIDR75IBz8qKKloZNtF1busrjoQY9DT7Q3wLyNGF2z81HI+oH50UVuSysmZHDHVvVb1ZGySSU5hWJnHrMkfhUS5zH/miiowVpNE5O8UxRaJnv+if7GuRooqxPJW1ZCCnOmvAK4Kg7gADmVggyP8UUV1q5GLsxxo9IznytBBEcflNdEDW7nnEHP1PH40UUu3ee30GF0xTQ7FvyLHpSs8CiiqVkfasrnTw45N9wO4U/2j86nuqKDqBkbpYETnEAEx70UVXUX6v0E2+n6jLpuhF/W27bHBZA3AEKNzfkDUTrLiXr1x1Wfi3LhBPIBYtJA5JHFFFMRVo3F3yTPTuogaZRbm46AhVYkFZMxAHmHA/CvWj1wd2S7aFp4mfsjPMngmc+9FFUuK3uP1JN4RJ20wPtcDhmj6UUUUWfm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AutoShape 16" descr="data:image/jpeg;base64,/9j/4AAQSkZJRgABAQAAAQABAAD/2wCEAAkGBhQSERQUEhQUFRUVFRUXFRQWGBYVFRgXGBoYGBcYGBgXGyYeGBkkGhcWHy8gIycpLSwsFR4xNTAqNSYrLCkBCQoKDgwOGg8PGi0kHyQsLC4sLCwsNCwsLCwsLCksLCwsLCwpLCwsLCwsLCwsLCkpLCwsLCwsKSwsLCwsLCopKf/AABEIALgBEgMBIgACEQEDEQH/xAAcAAABBQEBAQAAAAAAAAAAAAAAAQQFBgcDAgj/xAA+EAACAQMDAgQDBQcDAwQDAAABAhEAAyEEEjEFQQYiUWETcYEyQpGh8AcUI1KxwdEVYuEzgvEkQ3KSFqLS/8QAGgEAAgMBAQAAAAAAAAAAAAAAAAQCAwUBBv/EADERAAIBAwMBBwMDBAMAAAAAAAABAgMRIQQSMSITMkFRYXHwgZHBI7HhBaHR8RUk4v/aAAwDAQACEQMRAD8AyRBXomK50UHD2tykLV5NJXLHRxaeu1xxFNFakZq5tA6G9HFOdP1Rl70wortkBYNPqpyc1K9MvAScVT7NwipbTayKpnAnE0HpF5WP0mKs1nQLAJAnmsw0HUyDuByKt3S/G6MgW75GHfMH69jUaLjF9QTXkS2tYKCD+FVHqKBLkoAJ5A4n+1OOueJUPDSZwKidJfN15M1Cu92TtPDJazcJHenuj6QXOA0gbgR51ImDugeWO49+IzXrQ2XUhlJUjg4mDzirHoNCDNwheQ02xsYH1A4BnlTtkdyRWbJ2eBpZGPT+hlFK3LltFlS4bbuABGQCd3tiPwqT6h1bR2LbHeu5IWAWBJMABgwwccET973qs6vxC1641sNKorhSZG8HzOoP20iQBbYCQBJPljPOr9R3Edg0E9mjMZM5yT8zXadJ1HZkpOyub30Tqt28q3F2m3nCMNvAwOS0Y4qSvdaCRubniGBMfJlk1inQeqfCASzftlHUMVucDPdQ0q4IBlSMj0xTbr/XWuO5N1yX277Ssfh+Xg7ufz7+ldhTnGW2Mmckoyy0jZNR45sqJztgSwIAU+jT/YUum/aRoiYOotg4+0SBntuiK+fHuu0+bauZyWn5k8mm7a0JxJI+8Zn6RxTtOFRPvlM1C3B9XaLqFq8u61cRx6qwb+lQPjDpN+5bP7vfS20z5gAfbbcUjae3mn6V889O8WXrbSjKrEAC4Vkp6EFciPrVw0f7YdWgC6hVuWyR51PnjmJJ2k94IBIA+dMT3SVmv7lEUou6ZPv4n6l064V1NtriP9h3AYAxzuttEEkyDnuJIzL6Hp2o1ht6gXbJYQu+21xGIBnbdUjaxGeNvOZrKetftA1V9oF0i3x8Pi0wP81tiVAiARxiec168LdQ11q7Nh3XcZKhpRh8sgr7jFUyp3XU8FqlnCyfR3TbbKgFz7XcyINd9Ro1cQygjuCAQfmCKieg9Qu3rS/FQTEMCQQT3M4n5R/mpUsyjAkfiR9Kupyg4LyKJRe71K14h8C6a+oFxGJHDqR8RRBgTEuvaGBj2rOfEX7NUtC4+lvKwVBK3mVShJHO8qAGHlDGRmDGDWua7U2nhbhKHBBBKt8x7fj71SPEnS7u43NNqPLG74e4qd0faBzDGOxHuCMUrKcIvpePf8fx9S+Kk1nkxfVaZrdxlu2lR4IKNvTJBh1IYDHaDtPuKa9Q0Ny0+26u1iqsBKnysJUypIyKsvWgbm0vahiSqqy/DZ5IJNsoPhq0mD6n51XNZpAjEZUyw2Nt3qQdpDgHytIPIzzTdOV0VSTGlFFFWkAiiloroCUlKaSg6FFFFABRRQaACig0tAHpBTpKarXYPUGSQ9t3Sop7YBfiahxeyBVs6BaULJPNVVFZXOpjH/Rrkztn5VP9E0UHOPX6VK6Rxun9H51y1d5Q4jvzj+wpCpUk8F8EmWPSabAOMkiQYj59xPrXjxVqP3fSMVJ3MDOPMDtOBu4Exn2pek3SACD/AHEfL0qE8dLauoFNzYyAllCl2MxtUtOOBkyaUjJSmkxhQfgUo9cum2d11m3pshvMwUdtxzA80Dt2qL1Nzew5MA8/P+v+aXUOqDaCGx2/z270un04a3x5mbHbiZ/P+la6Sjkpy+k4vqzu7j1icUW768+dm9YH95p3o+hPc8xBPn2KMyz+g7n+gq29O/Zw5816B6Ksfomqqupo0l1Mtp6epPJSXRmPJH5mvLdL/XNaUvhVEfaEAG3vG45g+b1/yK9XujLEBF/DmMYNJ/8AJRT6R1f09WyzMn6aRx/TvQA6oV7f2BmPQrPYg59MzetT0pdw8vGTHt/zUfe6fExjnt+UUxDWqRRU0SXBSjAOQfcAx+Bpxo+pvb+ycTlTJU/ScH3EH3rv1Lp5U4kj0jio5TBrQTU0Zs4OErM0DwH1q/du7LWptWHUE21uopV/VA2dpI/2njGa1TTeJXtsbVy6hurEpc2qTMEBWVipEE5IU4EgV81HBqZTxTfYKt26zquF3HcV+pkkY4JMdu9UVKL5g7fPnJ2M1xJG49W8QpqC1pZF1DlMoxxJ2gzDgZxOAee8X0nX3lJ2XVugghrbgfE9fMJKFoOGUww4FZ7rOqsVsX1UJ8Papu25UkDzISvAZWmGHyq8+HeuoB/FYpILpdRZXcxG/wAu0rmZkQRviGAxnzg09z5f7jK4siD8QnfbcPas2rfm8qu4lx22qftejBVxOCARVMv2NyvcZm+IuzcHdG+IrEAMJEEqRDKTOVPZo2bxV+7Pa3fwrqsuHA2sC0Q3lDYMchCAe3NZf1fpqKCYdgd4ZN9ofZEg+VRtcYMx5ogicUzRnnayicfEpt23Bj9f1NeKe63TKpJtN8S3MBiuxhImGSTB9wSpjBPFMq0ULiUUGlrpwKDSihqDolJS0lABRRRQAUoWaQ1J9J0oPmP0rjAZfuzRMYrnuq2cL2+WKrfUkAuGO8H6964ncBtNTHTesbRtPbvUNQK61cC5p4mAGDmuvTdWb7wInsNyBj6hdxG5pggd8jmKpAapTpCb2jzE+gAII+v/ADStSirNl1OeTVumXQltmZoZAxNvuQo/GfmMT61BeItLOltMJ33WJb+UmC0+ogL/AEFTnh9dJatfEv3nclWQjYSAxxtFw/aMYk81VdZc2WwpuRG6XySFyFCD+Y4k/SsiEbTujQ5VmVP90ECVYE9zjHoBXe6mxlA9j8h8vqa7trVBhViYG9jvc/jhfpVk8F+DLetLNcuMgAlQpQswkgkggwPL6d60p1di3S4KowXgHgfqSi9aa7G1FdRIkBmJO75niflWprtuLKMCPYzVe0HgiywK2iV2Dysckn7271n8optoWu6S+LZIIMYB3YP9D7Vg15RrPdFWNWMbqyeUT2q0fB9J/OmWotDj/mpnUkkR8qjL42+aQM8nH5ms2WHgvpSuskTqtCIxGO+CffFQ+p0kZOPbvUh1Lr1tZHxFJzxn8Yx+NQd7xBbPJMdiR/itChTq24Cbj4sjOp6KQf61TtZa2saut3WrcGCDH5fMVB9V6cGyvI5rd01RxxIytVS3K8SBGf7f4rxXrbGDgikJrSMgeafqDrbdAfK8BlPBgyCJ7zOfc1ZfD/VZtBHcwjICCeEndKkEHHmxIwxqnqe1Wbw5r0t3ALjlbRdS52C4B815xjKmfY8FevBOOEXUpZLxZ6TqLW60w+Jau+a1dkKrT2kyrkgg7Hh/tRNV7r+hZfK29WG2bdw7xPYZ+yvmGCfL9K1Pwv1G3aC2hdtXbDhfhETgfyebsMeVvsyB8pnqHS9Jq7ZDqjjIVlIDAjsGGR2EcUlRg73T91w7/P7k6kvQ+ZQty2TcVfLJUkrvt5nymcHH/HrTfV31YyiC3jKhmYT6jdJHykitC8Yfs+Ni6f3drd4wCbGbeqAjDKCZcZztJGBKms/1ele2Sly2yMDHmVlcexmJ49PWtKMrizVhrFFetp9D+FJUzgTSE0UhroBRRRQAUUUGgANSXTdYFUqfWQajTS1wCevdQAHM/KoS/d3Ek1zmihKwCUoooroABVm6RpytlnUAsI2tB3KTPDA+knIPtFVpTWg+B9JcdLjIUCbWBLSG3lcLbjlsn2gzS2plthdltJXkix3OnO2jUKPIGBC/ZAE8g92ifn7TVW8SdPJZtohRCiYyBEEeud34VZ9b1E/u4a59lYSMhYWNqiOx+0YyZHbFUjxB113AI8vI9DBAMQMKPYetZVHdOp0cfk0WtkXuITXrtgjggEesCR9Mg1f+j+Lf3bpY2WmZn8pKiEXAQSw+9ifrVA1d0G1b9QNjfMGQfrz+NWzVdaX/AEjTIhjbuV1GPMrHPzO5ac1Ed0YJq/UV0X1v2udNN421F4qpVv5S0kYPcxgf3q/dB6ai2wY3OcliM/8AFZP0rqzCNt1A3dWELB7bif7VqHgnxJvuLauiGPlkEETng9/aszW6d3SgkkP06v6d73+ehI9SvsFJXn0/x+FZ74iuuxJuuYEwJxye1aB4kvhNy+pMVlviIltx7D6GltBB78l85pU72OOl6yiN/Dts5HqNwHyHA+fNSa+Lt523LYHzEf1FVbpllLl6ym64Q7kXEQQVEwCrSdzESeBHGamPF3hb9zukWr/xE8pG8bWIZQZEYYdpHpW3U09JytLkzoaufgh5ddHyAAfYQfypoV7fqK49KtFhmakjpMTVDtTdrjie9JlU6tp4O76Go0mrH1XTyhEe9Vw1qUZbomNqqeyfudFXI9Cealuh6y3aab1sXVdSNm5k+0Y3Bl4gjg4PtFRVpuR+sUbCcDNSkt2GURdsov8A1DrGn04KadhdDEMikmLUmGDQZZts53HIUZFSvReoXvgqpkiXYHAIB2jB54744rMrNsh1BnBGBE5ImJ7+1bD0rTp8BSttgQFJO1VB+6WH3QfMsgZkE4xWXqYKlFJZY3TlueT14ie/fQEXgjpBW27AFhICtbjBfIEHDFs7O+V+ILF1XIuuXYGCG3hhzwH4AO5ccEERWo39EIY3VCh1YBviKhJIgbPMc4JEKTVQ6npcXF1CBxPlvLdI2EqFVmS2Sqhj325Iyc1bpqrbyyipEoxj+akqV+C3aI7ecf5pad7RFViHpK9V5q4iLSUUtACTRRRQAGig0CgAopTSCgAoUTgUUlADu5024jlLlu4jL9pWRgy/NTBHI/GtQ6X0SLdpFckLaW4WLbMbo2hSJkHJnvxVZ8NeLdSwWzdVNXaQEpavgEggf+3dILLAzkkYiOKvvXOpae5p7d1EZHCsNgJIJIk7WAG5ZE7gAJ4rK18pWSTHNMslUfqhypDsAt1VXH2zCqRI5gjJ9DVU1SrbaD539JmDUtrNSV24VGJ+yATmCGJJMluD+NcdHodiNcaGcuVSZI2gCSD7kj3EGuU0qeRqS32SIZdPuDCBiC3MzOSABwBXboHR21O9FYjYpcDkEiJx6wfrTXqt3+KwU449O2RjEVef2VCLOrKrvclEUAxAIySewnaPoYpmvUlToua9BamozqqPueP2dNtuvceLg+F8G3bRBLAMIZgBAPuxJM+1Xbw/0DbqzddQDlwoBhOwEhomCeBHNWXwl4fXT6cLtWWB3ECCzNJYj+UZ49BUjfsBCAMwMz61m1oTqfrcJ/t4DdOrGmnSivqUvxi4LY7EGs+6zYdlIXImT7H2+tXnxG/nDdszURc0oZCVPHI7if7Vn6er2fV6mp2V4KIx0XR7eotI+1kcKA2w7cjBPGOBgGuWr8KWjtA37hysGD6HdMmferN0ILsI4dWMe4OQY7+lO9WmDgd/nQ9XUjN2bDsFxYqaaH4SgQtcdR/j2qR1bCfx/U1G6g1fCTllk+zSIrWW8VU9TpyCcYmrZqW5+VHT9ChtXXfhVZvcxHA+hrUpVeyjdmbqKKrOxTvSnentKxhmCzPmIJE8iYzz/Wmzcfr2pUMfWtF5RirBKdN6DfuS6W3ZF+06I1xVmcsbYMDk/Sto8J39JcsKmrAS6qDzPuXdbg+YXHUHbAbvHoaybpOovG+DpUPxiFACAAkgZPlKmQcz6iTWi+Guq6uwvxGR9z4NkpuZ3aTKENG0kZMMVBlpwTnamSut9vYYhHlIsek8N2rq+V2uIrHY6hwQI5VlSHwSO47Uy6/4LT92bZNxlDA29nxGIOZR3HxLbccEqP5e4ml6ndtWt3wnZ2Je4yKXycEBR5lAAI4jHc1UfEHivLDUC1dJEJah7dwGcGVwTuxzPOPRWm010c/Pn5OyWclL/wBKT01Q9hprZA+RLSfmaKbXetaQsSdMmSeb2pB+sXIop3bP1+fUXuU6kpaStErCiiigAooooADQKDRQAE0UUUAFdNPYLGFEmCYHMAST9ACfpXOu+h1T23D22ZGXhlJUjsYIzxI+tcfGARM+GtMb1+3az8PduuHGUXPmI5HAjjIq+dW6nbuPbYMPM1wKR920jbQSc5JBPyNRngnw2xtm4yxvKuJIB+HMxPK7tsz6EetctTY2avBO1LfKQQGYzE4AETPzNYlecalbD7vz97GnRg4w9zn1eyplRO3YXBOZMgEycmd35VAa3VMlvYTjJBA7sBPfHAzT/rFwtcZlcNiGcEbBBBABPIEfiaq2qbcxgzP6FN6enu5I1Z7FZHG4pBIPM5+dad+xfXhBqFI4uadz67SXtkj5FlNZtrLgZ2I7nn1jE1Pfs865+6662xMJc/hP8njaT8nCn6UzXi50n58/bIpSajU9D6bsXFicfPj5VX+peJLVu6LbHN0XAs8Sp4n+bmPlUjob3lGc/wB/1NHUulWrgXfbRipkFlDCTyc+9Z9SrKrT6cDcIwpz6zKPFfiNbdzyoXhQCoIE5JLZ7xA+lc9N1EXQh2Mm4ZDcgHmf61bh4bsG9efcQRwoiJ5PaY9veofU6ZFYkGZ4xFYvaQUUlHPnf8HoIy3PDx5W/Iz0kh44InOfyinWr1jcE/5pQqkTOf7U3ugEc1C+55LEyNv3CT3pveNObtrmPx+dNbq/jxT0LEZEPqe/vXPTa/G1Ja4SqIojLMTAzXXqAhDVZ+GS0AnP2jkgDuTHYCT8prWowU1kxdRWlSfSD3JE/wDGTntXDdmvJNdtHZDuqyAWIAJwJPEnsPen7WRkuTky2dJ8JXNVpfjaXa7oTvthytxRz9gjaSOQQ2R2nFSvhnrmqFyzYuF2AD5ZmLIqg/ZkyBKjA9OBVftWb/T7p3fEs3F523NrwR5SQpkrnB4MnmrR4c6mNbdV2YnVWt3llVa/aMEm27cXbbAtBMENjiKz6/VBvlDFPDLV1TUQERra3H1Cb7dxN1l3K7d9u6uFaQ0g4kqQRME0DxPea038PZbdwXYq162/dfMGIQ8EiOS3OK0IdLGqunaGT4IhxLea5cKliqqSV227ZBCxDXMcVXvGnRrix8QPfBLKtp3Y3hwRt3FTcYqYBtzPcEilqDSabCoZtN05+IM5/wCqn/8AVFMbi5MggycentnP40VrWQqc6SiirTgUUUUAFFFFAAaKDRQAV6VJ+fpx+FeaKAFqc8LdFt39QLV9mtgqSHCgqpAnzTyu2eO8VCB6uf7O3Fo3LzAEbGtgPPw4aGacRJ2fLBM4qivJxptonTV5F22m3pfOSS7EkQRIAlAR/IEAx6ACqxrtICCF3M0b3kQufNIYHMLiKl+qa26VT94AQszB/K42IW59NuYkcgycCox7pG4WWCPvIlgLm0KWhygBIXdiQDG6SCOMKhCUW34t/T57GrOS2q3BTGUOW3vuIGAPKo+p+lMbvYDH1kn6/wBqf6oP8djd/hm5JfyhRByTtUREwRHPbmadavQhQVtk8k7sYSAQCAPKZzW2pqNhHbuTIS3ZkH2IH515Nqnlg7rq5glwScAD09pkU6uaZWa/zhfIZHZlnd6kifrVjnZkFTujb/APX/3nR23k7wNlzufiJAb8RDf91N/Hvjo6RUW2AXcE57AYmPXP5Vnn7J/Eosak2bh/hX4AzhbgB2n6/Z/CtG8S+FrWoAdk3MCckspAjjGImvP1v+vX2y7rzjy/2aemcalpPn14v6mbN4s1GrBAuqnrLBS30AknFNX+OAWTUKdqlzuJWYIELIO5pPGMKatF3Q6KxEW1UjJE7s/9ueIzNQev1KXGIRQq8AAZ9Jz3q+nUg30Qx7Gm6M9t51Le2Pz+BhpPE92djLuPG4ZHzn0q0dPu7hnk9jEcetQ+h6YOQPx57VM2gQo9JxH69qp1DpvEFYhTU13nc6aleO+cfr8aYXjXbUXiM1F6rXwM1ClBsslNJZGPVmkBRySB+PNV7qNj4d0SDkA4Ofx7elTmib4jlzwvHue5/CoPrOo33mPpge1bOnTUtvpkxNW1KO71wMjSCigU8ZhNDxPceyLN4LeVABae4JuWh/Kj87P9pkekVY/CvTp2XFCGCwgxtDDKlicAZOcfMcijJbP6mPy4q6+CuprY3LesNdR84gspWIZQ6kE5OMTOKS1Meh7ORmlLOTUfC3UV06qt1HOoby3QCH+HKm4X8mIb1Ez5RVe/aX48V7QtC0wJksLqsrr90H7UMjhogiCDkcVOdI+ALZ1lr4r7iSFQfFdR91P4Z+IBjgzB7Cs4/aB119VcJ27TaUq3KMFLbfMlwA7iSJ244PvS2mba2O1vL56+Z2ra9yoDWN/M/wD9qKaGkrT2LyFTzSUUVMAooooAKKKKAA0UGigAooooA9W4JEmBnMT8sflWs/s16dpbmmfYWdn8r2vKz2zOCQwAa0fKdwHl796yOulm6V4JHrB7VTWpKpHaSjLa7ms/6npFRrYCrDbXuIrXArAFiokkvgGdoCksRkU11Wq0D2yURmuqq7XW3etXMADysrkif9wAqE8A9UtJd+HeT4ouqZ2qSUK+YkN9qYX7tWXxHroZRp9LatKdga4UUMFeTOwLvIweZBxWLOn2dXbm/N72NKEt8eChdWs+ZQwuBQpChiWaOwk4H0rw11vhk+Y4AYk5EDEjuPernrel2X3PbDXX3qCIG0L5l+wkRnZHyNV5rw+BtcEREOv2tx3bl4ymRj7u403Tr70lbg46VrsrquAQZA2xEc/+a575Mdu/v+v71IaXpqu0ep+yx2sR22nIB9j3x3FHV+gHTuA3mV032mHBBnbu9DggryDTqqQ3bfEWlCVr+AzW3sYAjM5II45ER3zM/KtY8AePheX931RAuKPJcJgOo9Z++PzrKFtk25AOCJ+R7/j+s1ys6gqwI5H9qqr6eOoi0+fPyJU6nZteR9PaXw5pm87IjH1IBX8KZdW0tlfs27Q5zsUf0FZX4b/as9m0Ld0M6rABnzKOw/3RxXnqn7Ty8hFJB9eax6ukqyiqcadrePmPUpwUt8qn0LP1W8gwAJjtggVX9Z1QKMnGe9Vi/wCKHf8AR/tTT45c5JJq6j/T3BdZfU1kX3CW1PW5+yJ/pUbdLPkmn2j6ZIkmu+o0gUfqKbUoQdolLhOavIb6FYQx3/4qu67/AKje5n8asWmMoarmsMuaZod5imq7kUcaVef8UhFe7fI+cdv700xBE50Fwbu21bZmKmFLICcZiQAT3jvEVNa26Rdd9MUtkW4+EUthc/dZG4fBO8Dn05qsvdCllCghXFy2SeADkTEkHjtxIqa8O+GRqUa+123aRLhD7yGckgFVRYmSNw3GBjEkUnUik974+/z7DEW7bVyOtD11B8Vbp/60b0QbQHAJ5bzI++OxWc7uZg+ruN274ly4GBP8UHcDECHLHeBjIjjgYqW6l0JrmoH7uFuKUg7JdpVQbj7QJgExuGJMVX2UDaGLEdwILCDnn73ODXaW3lfYjO/DGlFdGRJMFo7Sqgx7jcYP1opi5TYa0UppDVhwKKKKACiiigANFBooAKKKKAEpVopzpbQkZPfC+Zj9DETXG7ASHh3qS6e4XIYtthI4kkblYcwV3KY4nvWiarUfG0iag3iVFsfEFpdp3GVVGhvKQYEEYA95qsL4MFsq5uWYeDbt3LvwncEAmAqnaQSVzIkVZOndMtk7fjMlwgDYzoAWH2SGUbcjswBB/LE1c6c2px5+fPRmlp1KKs+CsP1PUW9p3MF2ggQNsTCmIyCDx2n1o6hYuahmZnIIUMvxGjcnDAMfvA9u4NeesaM20cOrrdW6vxA0ztgkQCSRkCc58vpXDS9dH7t8J4BRt1q6BP2hD2n9AYDDEAqR8rVG63wSv8+exNzV9siL1VhQJVtxH2owFye55+YAqwam/cfR6a5cVSqvcQAjLxDtuMZmee0GozSXEVrhZZc/YAE2x64gk+0cUrdac2bac7TccgxB3jZ9IE//AGq6alJqy4fj7MhGyu7jBdaEuMdgCNzbluD2BOTH+KY61QGMcTIPt2rtrGWPKPLgGcncBkyOFJ4+Qmm5kjAJUYk+/bFNwXiKSbfSzwPT2/5rtZMn51wbmvdlqsawVxeSQt2yp3AY9QMf8VJWmVgMCfbBpvox5Zk4+6eafLbUiRH05mkZyNWnCyuhzpXI/WK561iQflS6S/6zXLX3hkfLv86XSe/gvk+kaWWhSfaoK1aLtCgszHAGTJx/UgVN6gxa+lMeiI3xCyGHtgOp9CD74p6m7KUjNr5cYjTWWNjbZkjBxGe4/GuanOfXNWn/APEr+tUX9OqsWdkuW1bKXBEc/wA4O4CfWq6NLBYNIYTz7GDP5/hVkKikrXz4i0ou+B7f0Ba4m1gQTCk+WQDIkduasy9Me3cDOu24GKupG5e4BZSIbBJDRMEETNRHRibpSyQCVBCHCwCZJJ7kQBB4E1s/Tbtr4XxHtoLgJzdAXyRCZOJIgwfUVnamtKDURqKVtyMi1Fq9YuNMu0LG34i3EzIG0EFcmMetMup6UXnuXLcI0F2suxnHa3cIHxDGdp82D9qtSu+IdE73bVxHAbyM9k7LqufUIAZkepE4M1XNb4Rt2vJd1pa3cf8A9PbZPiFskgsSZt+aVJHBbirKdVpXkrP58/JTNX4MyKH/AHfr6UV01FiHYbGXzHyxMZ4knMetFaF/UosNqKcJomPFe/8AT2rt0cGlFdX05FcjUgCkpaKAA0UGloASiipDovQL+rui1p7bXHOYHAHqxOFHuaAGdse0mD9PetK8PdAsCxavFFut95y9y2yOxlICkgD7Q3GMzVg8NfsNS2A+sul2jNqz5FE4INwjcfQ7QPrV8/0Ozat7AltEjYq7VziIkyTknkmkdZGpKHQW0ZxjLOTH+t34f4hTJ2qCRMcjZ5sSYmKrGr1O7zB33DvxJ3GJJYg4A+VbFr/Cn/p7uxmVN1wlPKbRCgmYYE7t24cjI4rNbvRCl1kvqSfK2cNA+QggjcOMYpDT1FFdS/lGhJb+D31LxV+8W2FxVYrbUZAmQTw4MlfUGRzVdLqDuVYD+Vl3eYCZI2n3Ag/KuWrO1v4eAC2CMjOKZjVESIxj6FeCD+uafpUYxXTwL1Kmckj0mwxvIlttjB5RnMQR7/dkdozFOeueGbumYm4ohiCNp3AK3BnmBkcRioywAxG44Zhkcg9gQeIJqU1mvuC2qMZKuwDcwWXieQuDjgEUT3qas/f/AGdjtcckZoLYZ2V2iUMCOWBHlPpic0yN5l3IrHbuOOxgwDTi5Egtg54j3GR9KYusGmYrNxebsBPrSsINeTzXrb5Z9DFWFRKdNuboUntUn8Mdjn0x9DFQGjYTmphL+BOPT8qTqxzg0qE7xyLfPpXkDcaQiu2mt5qF7Is5Zx6kYQLUX0+8UuqRySAJ4k8VJdQaXMelRF5Ofar6S6bMUr966L/0jWXbQd0cAv5X2nDbfszGAykSCO9Qi6m1evXzqFdrlwqLBWECwCokDG0Y4/lpz0m2Wso0mCGj2Y8sfrXPWaP4vpuSJPBE8T7GaUi7Sab/AIOtXs0SWt8MppfgH4y3EutCuo8ykAZ2mMBp/Cte8Ga43dPta35kCo6mOQMnJMhgARzHFZKnQQ1j49pj8Swq/FS7cDSZy9stwCPumrX4T6k2nJ3eRm2mSsowKj+X/mq5S2yUm7hbdFpF36r4W0+qm29r4fDBlVVYsDzxLAcZwd5qk6/wjct3byWm+I1tg1qSqR8VWYAb5HK/+Kvei663w1Z1kn7y4WPkePn7fSufh3XJqPj3FYTcuHaBhwlsC0rZ9SpI/wDlVzUKtlB5+2BfMLt8GDX/AAtrdzbrDzuM4tHM5zOaK3a7o9VuMREmPIhx2zOaKtvUXgvt/wCiN4mBdCvKcGpzW9PQruEcfKqDY1BUyDU2vUyycmu1KbUrpkRp1IBTUUa7aq7JrhTUVZHAoooqQBS0hpaAH3ROkXNVqLVi0Je6wVfQerH/AGgST7Cvp/wn4XtaDTrZtASINx/vXHPLn+w7DFZf+wTw/uuX9Ww+wPg2iR95vNcI+S7R/wBxrZrdjJJJyfXEREf3+tdSK5PwFN3BI7T+I9uarPW9dG8WgPiN9pj92FOM43lCfLHzzE2EySFUFVjnv7gdwfemt9bagBVkEEQuViRJiYOc+pzzSWr3ThZO3zw/yX0bRZVOp6e/etoocosqrBCQWgERuichs/8AwNUnrDBbi22XbEi2AG/6fqpyIBBxjv6iNQAZ5YKFWT5mMhfmsA7jxHoagfEWlshDPm+GASzDlmPlEdgASdsfeB7TWAt0bSlleH8GpCSvZGL9aI37gQ0k7j2Ld/yNQ16zt/XFW/X9Je4CQMHzZ9CeROdpJInvH4V7q+j2mB2Mfhj+1b2nqxaUbi1em8sjrbc/Tvxnn9etXDqfTRqND+82ohWAvL95LkQ490JAcem4+hqnKQCO47j+tWPo/WyqsjAMCotXF4+Jbk7CY/8ActmCrckEjNT1EZO0o8r9vH5+LlNF8xfiV6SRPcUiIWBA7CaktZodv1JI9CMjHyK5HvXDp+qNo7hhpT5wDP8AirVK6vEi4WlZjCafdK6Yb7FA6IdrFd5gMRnaD2JH0xTJ+THEmipyTaxgrjZPI5bSvbYgj7Jz3H4inK3fw96aDWsMSa9WfNNQab5LoyS7pI2dRwMGnNm8d8d/nUdp/wAa76b7dUSisjcJ3semyxprqNPzTq2MTXTZNG6zOOG4mvC+qC6SJ838QT/KARk+2eK461javBQJ3Mo3GeNoBAz6DHzpPDGq+Gb0Rg+mRIGR9Qfxp5rlY31LcIz4A9FO0mOJxSlrVZepVLupEv0HxPpxbu2XRbfx3th7nDKoYdj93AO2e5qw9Q6asMqPp1VvhslxSSGiQQuYUwZIMkT6RWU9Rtnd8gD+vwrno+ptpdSpcb1R0Z7e4gEwJGODDETV0qCnHHJVvszYeo+I9tg2rDtcRZDlTJ298kknmCeY7Dt06F4gsgByFtlYVWBI9gpJkQQOI7VULWgt70ey7oWhk88bs5BPcGac3tLZ1Fz+O3wDJHkZbrhvsncB2kEnuKVhmS5/wSlwawniIQPL2HcUlZgPA/UhhL1tl+63xVG5exg8SM0U92lX4heyMdr0rxSUU6RBmrzRRQAUUUUAEV6QSRRRQB9Nfsq6V8DpemEQzobrfO6dw/8A121arjwYjkEz2xH+aKKkirljM6vd6cDsWwRkSMScgH2NReg6Swus+3lywYx5VjaqifNujvgAEjMYKKQjHt5dXgMSfZrBL6258O2xUZjyjgT/AIrN+o5uDuZaMYJaQ5UEZEYz6++Cisr+pzfapeCQ9oV0tkT1PpTG2zlCtm2qIACqs5H3EyTEEZEwDFUXrVuGkgBYBIBBIDR75IBz8qKKloZNtF1busrjoQY9DT7Q3wLyNGF2z81HI+oH50UVuSysmZHDHVvVb1ZGySSU5hWJnHrMkfhUS5zH/miiowVpNE5O8UxRaJnv+if7GuRooqxPJW1ZCCnOmvAK4Kg7gADmVggyP8UUV1q5GLsxxo9IznytBBEcflNdEDW7nnEHP1PH40UUu3ee30GF0xTQ7FvyLHpSs8CiiqVkfasrnTw45N9wO4U/2j86nuqKDqBkbpYETnEAEx70UVXUX6v0E2+n6jLpuhF/W27bHBZA3AEKNzfkDUTrLiXr1x1Wfi3LhBPIBYtJA5JHFFFMRVo3F3yTPTuogaZRbm46AhVYkFZMxAHmHA/CvWj1wd2S7aFp4mfsjPMngmc+9FFUuK3uP1JN4RJ20wPtcDhmj6UUUUWfm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9" name="Picture 18" descr="http://t2.gstatic.com/images?q=tbn:ANd9GcT35yo-OA9lXPOYaH8KYerBoXlWMUGPW5Tah_TqCOw3DM1z93QVCIOCSxIP8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62787" y="0"/>
            <a:ext cx="20812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dream_oberon_6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0"/>
            <a:ext cx="12795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1714480" y="1428736"/>
            <a:ext cx="41036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>
                <a:solidFill>
                  <a:srgbClr val="7030A0"/>
                </a:solidFill>
                <a:latin typeface="Segoe Print" pitchFamily="2" charset="0"/>
              </a:rPr>
              <a:t>Oberon</a:t>
            </a:r>
          </a:p>
          <a:p>
            <a:pPr algn="ctr"/>
            <a:endParaRPr lang="en-GB" sz="2400" dirty="0">
              <a:solidFill>
                <a:srgbClr val="7030A0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7030A0"/>
                </a:solidFill>
                <a:latin typeface="Segoe Print" pitchFamily="2" charset="0"/>
              </a:rPr>
              <a:t>He is the King of the Fairies – married to </a:t>
            </a:r>
            <a:r>
              <a:rPr lang="en-GB" sz="2400" dirty="0" err="1">
                <a:solidFill>
                  <a:srgbClr val="7030A0"/>
                </a:solidFill>
                <a:latin typeface="Segoe Print" pitchFamily="2" charset="0"/>
              </a:rPr>
              <a:t>Titania</a:t>
            </a:r>
            <a:r>
              <a:rPr lang="en-GB" sz="2400" dirty="0">
                <a:solidFill>
                  <a:srgbClr val="7030A0"/>
                </a:solidFill>
                <a:latin typeface="Segoe Print" pitchFamily="2" charset="0"/>
              </a:rPr>
              <a:t>. He is a powerful fairy, who is used to being obeyed. </a:t>
            </a:r>
          </a:p>
        </p:txBody>
      </p:sp>
      <p:sp>
        <p:nvSpPr>
          <p:cNvPr id="8196" name="AutoShape 6" descr="data:image/jpeg;base64,/9j/4AAQSkZJRgABAQAAAQABAAD/2wCEAAkGBhQSERQUExQWFBUWGRgYFxgXFhodGBcYGBcYFxoXHBwYHCYfFxwkGhoXHy8gIycpLCwsFR4xNTAqNSYrLCkBCQoKDgwOGg8PGikcHCQpKSkpKSwpKSwsKSkpLCwsLCkpKSwsKSkpKSksLCwpKSksKSksKSwsLCksLCkpLCwsKf/AABEIAMQBAQMBIgACEQEDEQH/xAAbAAACAgMBAAAAAAAAAAAAAAAEBQMGAAECB//EAEEQAAEDAgQDBgQEAwYFBQAAAAEAAhEDIQQSMUEFUWEGEyJxgZEyobHwFFLB0SNC4QczYnKS8RVTgrLSFiRDk6L/xAAaAQADAQEBAQAAAAAAAAAAAAAAAgMBBAUG/8QAJREAAgICAgIDAAIDAAAAAAAAAAECEQMhEjFBUQQTIjJhUnGh/9oADAMBAAIRAxEAPwDyutRhRhEVngochKB2aUi2q5LFptijaJDtYWUAC1SNC7xTOSyjTlagO6bFPltYp52QwDO8e+qGFjGkQ+CMzvhgGxi/lKv9bsgMQA9zaGURlBs4wJMxEt0EE8+SOW6LQwOauzyGealw7ocE17R8HFCplax1PWWudMEcjAMEEG8+aTRdVTtWQnFxfFjPvW7C64AiyFovOn2FNUFp5IomFud4YNpt6LihSE30QTMQbTdGCoY5LWrM6B+KOFo0/f6IXvjEKTF1CbbLbKfhKn5KLoGdT8IPNd08OT5c1O6mQBzld4kmEG2KMWLKRmnKy5xS1Tq6eyQ0NwdKSmGMqZaYjdZg8NDb7oLH1szk6F7YGSmmAp2lA0MPJTZjcsTp92QDOKtWxM/fJK6zi4oqsS7TRS4bA5oCAWha5nsg6brpri2wSAlNazkkhicM9lFVYpqAJHyUjagiDdKADSC77pbwtQBx5IkPkieaAB+58linyj7CxAGiF1TbcLohdUm3CqBziaEaKEPhMcYzwpeaaUDvNmgIzD0QNTrpKCaYupaNY2nrfcBZdANP+KOpNhh8LnAuaRY2I19dFfMD/aJSZSaYFmgEQZBESQBruvPKVYOADrjeOST4isO8cBOWTE6+yxScXaOnDneNV2XXjHEnYirNQQW+EDlufPb2SbG4cB11PQxr3sFQxYtZYzowG9vsz0Q2LxXQ9SQrRlrZyZLc2zijTJ02RjKBLZMwhsLWbMTE87I7EECBzTrZKToDdhL+xUlV4aI6fNdveQ09fdBOKDeyEBGPpFomZsFDToyUXxBwazWZ0SsaznJmaCNtULXuSb+q1g8YIyukTodhzRFW8AQRP3ol7N6FtWjmsuKlIMb1sfmnLsDlAJINx6JdxUapGjbCqmPlsC6hp4UuuocLeEzcMtvXz6pkD0dU6MAeHksxDl3h+JHQhT16DHNzTlPT9lootNQjRTsbUiByQdZrhsbc0Xw17gATvzWAwCtM3QtbDzonVfDS6ecqB9It0i3PQ80rRqkJmTELQoFaZiYcbD9rounxBuXS6QcWuEFT95Mc5UVZ8m/yWUNQgAnwra13I/OFiACntupcIzxXWiuqbJ0V2hbCsW2WpeKf0RT6/h080M2pf1SsERVTDRzQ5ddT8Rdf2Q2eVNjHbMQVDioLyQDB5890TToyJUbydDt+v2EoDbgedzKljka0OdDt2ggOIOuvmBouXv5mV32YxZp128nWI2WcdwjqOIfTDbat6sdcft5tK2Eh5Q0mgV+Em83ULqtUXzk+qkbXcP5FE+sdmlOTNs4m4WcJROG4hTvmkQLWm61hMMXuGawPuisRwdgENGZx0H1JWc2jOKAmcVg+FpMqcONUblxgAkfTyWU2tY4GIg6QJkH901w8FjXOOVoBkbzpcgeXUz1TO2GkJWggH2RHDsgMg+nP3WsbibQAbzrEAWk62n6W3KGZzEzI0G2l+SW6Nasd4moAAddkp4g2Q4gWXbq4iNb68o+SnxMGi77+ym8CVQBQbAb5Jp3jSG5joIHNLa4yhvUArikCd0XQzVkleoQVJh60HX5rrDkPBnUaef0WV6FuUa6+6x7AZ0KjX5W28RgDfTVT1cPlMEW2S3hGJLHaCPmnmIb3rBBuPuEJUJJ+Bc8eSHe/Tz5LKjiLHmp8E0OLg7cWTPoVFa4rSDXyBrdCApr2hw2RzdwZSloupFl0bgdVogjojcPwwuaXgjWIRfDuFy9uczB0GiAboVfh3flK2r73HT5LSBeaKzVF1LhgL/VD5jcojD6ffsuoGQVjJKgaLwpsTM+a6w1PdTZvgFx26GywiMUb+aiqi3kpMYloYiNpCjqvvpC26g5oY4xDwS084cWn1lp+S5lYAVh35XNdyIKs/bJ4q0qNVnxMtP8Ahdf5O/7iqlg3ZpCf4CatN9L+aPD5gzCmtSOqO4NCihjSCM9xzhF43EtMQEE/cEaGPX91w3M4w0TKvZyNIK/HxEC/3yTihS7umajvjIgDpyCW0cIKfidEiE4dw58sdiJpZpyZ/CHDQhpfA1sd7hbXlmJc9LoU0cETldOu3Q3/AHPqpG1TNzMXDfkDyGmuw5pzi6YzCAYE3gSTb4RIhsSLTNjqhKGCaXOcQfFcDKYDWWknQmef5gImya0bKLQI+n3lMy4ANILiYgAEgj/FqLXmOiWV6uYBrCWsDrN1MkC9tXGB9AnmKeD4SBlBkRu6Lmf5tCBslzGgkmOmmgibHpdK0CZE7BNF84IJtF5E6mND0KKxjQaIbuSBPQlBuxRbmZcRsRuF1i64hu0kWHQTKwxkLxJtt+i1hnazyRGErABxsTb0lcBs5jpfTmsZpw14abHXZH0GhwlxudJ5DVK6xM+ab9n4L7kiPY80dmPSODg3MElpEyborA4ssPSysGJw4eOiUO4Tfw6Kl6OblZ1xBgdlcN9UAKcvtsjqzC1sTrshcI7xt9lngE9intAJDbQZP6JNEK09rHgU4NnFw281VINuqidMeh5gKBa0X1vH30R+BHjHnutYPDzSzDkN/uFLgm/xG+apFaJSlssMH/D9+i0pu7PX3W1pKzzKli3DdH4TFNOqUvYQtsdCxSaOtob1yu6RIadEHTrEha/EJ7MokpsDneLNp4Q1uaTy1HylMKPAg9pirTiJa/O0N1jK5rsr2n/pI9CChuGYGo5wfScw1GHM2nc1HFkO8LSIfpMTJg2R3FeCO78ik0vY/I5vd+MNL2hxpyCbtcXNvfw3UWUSG/AOG9++hQoVqNR9NtQVWPbU7mozvTU1LL/Fd3hIhsaSpu0P9l4otzfiQ0OBLGOpvc+AJIlokxu7L1smn9nXDRgW1q9dsVC0gSbMYD83OcPQNHMqy9kHOxFOpjKhD6leWtDrBtFpgUwBoCQZ5xKy9nRDHy7PKcb2Vfh6Lara2HrNMT3NVri0HmPOyDo1Cx4cLEL2On2SaRWdVw9GSJbldcc/4jmDu5tovM+1PCDQrEtZkpuMNIcXNmLgON+sG6Sf9FFicFYHx3Dh721RZrxePzDX3EH3RGAwwDdBp9+aXUxNp8kXSlpggg/vofJdGBpnB8qL7XQfw3D1X4ukKJio052jdzgQALgi13GbQE+4ni3NxTO9c6tRphwpl4yUSSIexrGMLTNx4pMAcggOHvptw9Vzqho1XHKyoHAEAAOIkuaMpMTcE2Vs7O8fbTwLian4ggkucWRJdB5kO85MqOZ/tnb8XGvrXs894qz8O/vWM/gO/kcP7s2uOm9rdAu6uI7x7Qx4dTeAB4QHNcbFpOgHhmdIEyIlM+2/HXVmNlkNN5GuhbBHLxKj0qzg3ITLfiaJjY6H3EdVkJaFzxUZaHeOYRHeQBOjXA+HlmB0I5dddk1SpmjaLxoBfQX0iNb2uSm9Lhzw1peIGsEySdvT6pdisKWk8l0OLq2cakrpAzjqfojaLM72A3a1sn1Qvd2RnC6WZzjEiQPkl8mt0iB2FAMNkCUyw3DnRIg8v6oupwUz7JrQaG6wE7SRH7PRXq3BHE5t91HSaWHlCs4ILYGpKhr4BpNwsWhHkO8JjmvEaHa/uh8bjclhMrHYQNsD5JbigZE6ygn5JsJVLzv7ruvhTTcDPX+iJ4Zhw0Xifoo8dixMC+39Vifgy96Eva9rs1N8EtInpM3SrFVmvII0DYiNDyVgxILqNTMRABgH9FW+HtBeAfh1PWLqR2Qei3dkqWakQ7bb5hbrUu7rDYSjsK9rWlxcLgafSyD4hjA+IBlVgjklK5DbOPuVpJPxjuZWJ+JhXnNBU7eBReo8MuPDEuAiZdcBnkTJ5LZrGhmLC3OLd5MkOtLafIibv22I3WvrOIAJMCd+ep8zzUW7PQqgmpSYLMe4/wCdoAnpBPz5oU/7rDUI1uOq2BF4JG/++yACm45rWxTp5XQRnL3ZrjxbhoESBaYJuSZUWFr1aT5a40naSJBE8+kbbqMZSJAP9PZMGYxhY0VmOdFmua8Nfl3BzNcHwZidJN4WAWnFcSficNkZUaWO1lwBaJDXlxJ1t65hYaCy9luM9yDRqGAy9Mj4XM0sec6gwei8y4TxY4esKlAh2QktD2ggjXxN2NhpoRbQFXjsrRq8UDnvilRZIaymIbnJBdA1PVxkmQou10ehhlF/7LfjP7RaNJsfH0F1T+0fbYYyjVpmg1ggOa6fFLTI+Uj1QPaPso/Dy5rszBsfiH7qt8QxGVrWjUw4+WwWJybofJJRVkLXJthK4qN7t0T/ACO3BP8ALP5T9bpPmsuqdS6aLcXZz2pKn0Wzs3i6Tc4r1DTEiIiZvI8QMbdVNxztXTLO6oy5o3MgH1KWtxHfUXMA/iGGgzq6ZEdZN5t8yq8zFhzZ381uX9PkNin9ceA3xPFi6mCWi2trAflA369FBg6n4io2o6nTYynpTY2GybkmZnQH26yvq40luRtwR7TZRcK4l3OZrtNTzlPgSUv0c3yZykqiXTHtBAcdOigr4NhZm0lQ4HFGqwFrXQRI8JvtEgQYKkdVkeV16DprR5dSi9oRuwrSTqAD6o7gFQMo2F3Fx05m3yQHEqr2t0IBHzTns81vdsAE2v566Fc1JMtJvgGfi2sbNS020KE4nj2EDI4PO+Xbz5InG8XpNIbmE8wJydSdkh7O0y52IuHCdRuZNx0SuVsxQqNsbcNYXOHkmtYWnlzWuD4eGkkXn5LvHPvAQ3sixFVrkvlSMoZiD6rjFNBNotquq1cCnAiYv+6xsOwbE4yXRtzBUREx080DWde5ufmmeFblABO2vX11WNlXHijfFa0YUjpF+qrPB2TUHkfonHaOr4IAImEo4QfGfIpS0P4jyiSZATF2FyMJMZj8kPwp9yCPuV1jcUHGArI5Zd0Q5jzWLU9VioFFcqNIJBEESCIuCLQeSwxsiOOgl4edXiTH5tzb090vpgkgCSTYAfRc1noNDFvC3uYXhjiwCSYNhMZjGgm0qKkdirJiuIOw3DshqNfUxJLXRUJNNlMgAQNAPE2DaT0tUaeLc0gjUaaLDWqD8PhSRYSJMGLD1Nh/Qrmoymw+J2eIkMsOozHfyBXGI4u97sz4MmS3KA2wAHhbA0AHpurX2M4WcW7vKwDqVIjKC0QXawDE5RqRpcISbNjG3SK5R7OYms7NSoFjXaXgR5vN17R/Zv2aqYTChtRzS4ucSGmQJ2nc8/ND8Q4q3IWRaP8AYofhPHXNykGAddxsOen9UuT8PZ34sKW12Ou1WBzscY0BtGq8S7QMNOs1rgR4G2PmV75T4m5wBsQduXRK+0/ZfD45kupMFVo8L4jS+V0RmadwedkJLtBlg5Ro8Oa8ECDPqus8X8o8/uEZjuBmlWyZcwmwB1vGUHWdp8lJR4Q19SmAS+mczrWcQ1pOUjZwIg+RWS7ORRaQ0wcigAWxObxA6aAmxEuzlkAzrsqjjqRY/YzDrf4rxfebeiu+MxM0WtLWQ1zRLjBDTntM2J1POAdYXdbgtF1VrKozMLXOaZcJLzLTY2kZGna6doHFsoFFrnPa1o8TiA0DWTAHzViwXZB7rVHZXk+Ma5W5oBBEh2YkAbK2cM4NRph+WmGul5Licz73ZrpDXsMCCcx9OsDTeKtQtGYAvb4h4cjKxdlB/KQCJ0nkigWOuw/htEPqUqNMllgPg+FjW5pEwN3kGAZA2lHce7NUBTcaJLXNBkOcXZ26m5mCPboheylZrsTiqjZAY1lPxAA5sz8xtzyj39FFx/igzEef0QpUy0salB2Uzjpim4bAW80Lh8WTRptZ8bpB5gC0ojj5/wDbg2EwlXAXePadBOl1WT2eVBfkZ40UqeGe1oM85uXdeazshXa2k8EXLvlCF7QsJe2mIgNzOi1zzQ/AfhdrJS6vRtPhsuFXiQayG6pbVxxOvugmAoimwDa/NO6OfiZmsdvqluIxsvg6frClxdYmf5f1Sp7fFzn5qTZfHD2FUCHEk+iLq4kbGTsl7yQI0ULXrCjhZNxSoSzzI+SG4dR1dyhax5sPdawwIjqgetDmTsum6+SFpvmPdFUxPr7qyOeSonyrFrJ0K2qaJlbqO8EG8HfcELWD4gaRzU7OIIzQCQCIMHY9VjKYfLZyxz5j+isWH/s9qVKAqtqsBIJDHSCRtcaT+q43JLs9KOOc/wCKsqRXTAno7HVA0OdVoNnY1CSOhysI9iURguzPdPd35aW5JaWkw4ktibAxlzX5ws5x9m/Rk9MR4Lhz6rg1gkktHlmcGifUhe04fBNw1BtJlg0R5ncnqTJ9VS+wOHNTExGVjXGsWgmJAysBB+LK5xInS6uvaGtkYU6dF8EFVlS43xrIbakwPeFJwvHgtEDcj11n75Ko8YxRc8Hr8vuE+4E0S1rtokczLR+/uo5XZfHP9NF54XjXAAC42B0jl+3qntHEAgEGx0hIcEeeh/T9f1CNdi2MGaRlBkwBr9P91OE+On0WmrKK+s2rmzXPjA6T4teiT4fieRzX5YdMVALSHtgvB2LhY9QDuVlGuaVdwcbtMfNBvxgfVkWgNnyEXHkb+Uq7dqzhlIsfFsDVIDXsI/vC05W+ItaXNktJEEjnuhOB4t1TEMLn2/DwwWkhjC20aOEOMWPuucLiWtbUbUeWAzABnzaQ4GRAg9BreCI6iQadRjs7WmMzAYZLpuLxmBuAOVrJrtWLJUy9EtIM5QxzajW656lRwy5gCYH92xonQv1SvDYjwl5BLXOfVdmNjNR0DQk5WtMjcCLFLcJ2ga1p8RzCYB+IlxkxbXMxpvoHu9FtbtAb+ENIIcIuBZ1vTNPQg9Ecka2W3sFUzUMQ+8GoPi1+EmCd7k+6R8bxeesWjRoKuvZzh/dcNotIgvBqO83mRP8A05VSu02DFMucLSD+iwo/4CHi2KL2NbNp8XSN0EwCnLpkAwOei5rVBe90FVdJgaT/ALp29nnRjSobYHAOrtqVHOI+ZMWRPDcFAa4HKBEmLa/so8FxDuqekyIA2k80RhqpbRAc9pIkgDUTz5oROVjPHUZbLAeWqUPxgm/TnoF2zHuIygiCLkpa6n4tYtbqtbFhD2S1cT4un0QtZw29FuoOqjot1BSl0iRlfRSsgzsgXAgqSlUiJ0WARY2pJ8gi8MwEgGdtUJiRmfzlE4MEm9rLUD6GD6ZBghMOHuAknl7qGnTzNkXI+i4zCdpVonNLehl+NHJaS/vXfmasT6JcCtUJmV6I95NIN2DQ3yELzqnUKvDsRSfQaWuMkeKbBpGwJ1/qvNzLo+h+DJK0R4enTdUpNs2mwy4ExmvP35qxcapNqN8EF0ENG2ot5fsqf/w+kQf47Wu6mysPZd1BjQKlQOeD4YqjKRsOYMypNHXGe6a/6PP7PeHZRWqEQZDBb8sk/MhQdtsZDSAdbKyYjFNoUJAyzcgbE/UrzTj2MNV77jwsc4A75Rmd6hsn0XVtRIyaWxDiqJzDpCYtxZBteOnmUC138NszN9tptqs/B1XNDmixkjxa/NRe+yCdbiN2cYrG4dGszzN/rdTU+Pd20h7i6xFjzhVt2GqBxDwQQY0P6+abYPsy7EHLTcSYv4QIixH0v1HokoR8spHJN9IUVeIGrWL9Jj5AD9F3gcHNRhJ8L3OaTyHw+e6tFH+zWq2HFzbEggnW0j9omd0T/wCiw2gwS1tYGYF5k7xrtpsqPJFKkRjgm3cil8UDswcdCB+0nlon/ZLgVZx71806XMjxO/yjl/iNlcOF9k6dIB9UNe+NLOa28xG563HTddYzGSSJj0/dPGV9FFg/VsFbw3CTAw7XSSS4ucSTPPZDcZ7AMqAnDENdaWOdYjeHX+seSKp04gnxEmAN/cJxS+BpGu40eI3be/68iiRZwj6GuLphtFvi+EBvsAPReW9r+IZ8wHMAelyrxWr5/wCbazgL9JE9Tbzhef8AazhzqZDyPDtAsSTqDyP1Swk7pks6qGirVX7KTBsA1ULr+K2un6rplYwug8wMpjxCdIPuuamIMXUVN5KwMlABWCbm8hqpsY4A25IPPBhaL5QLWzJXJMFdCx+iiqBYMdEyZ3UeWFrMsxFTZaB3gjLpTAUrSEtoWCYYWrFiZGqBZBeHxBFpieSIFAZQeXuhy6CR1+ypnOMWKsiEjqQsXP8Aw96xbZgn4rwOpQN/E3Zw09eS1ge8I7trXPJMwGEnl+yvUhwvcHUJLj+Hmm7PTJyyJbMETax5Lj5Wj6DJ8Pg+UHoXO4bVYJfQqgdQGj5ymnY/h5qYhjzTIY2XBxkguGgBmDBv6KbhmAYXTVJrHXLbIP8AMZh30V24KBUqNDYgA2GgEjksg7YLBSsN4tSBoPO7QXeYFz6qpYDC0aLGV6pHenMWzMw8ZcoAtoYk80+7UcR7qWQ9xcCMrBLjNrTYeZ9iqVxNtfus1Slijl0LwxzAD8RlrQRoFuZOWkCko6Yv7QYwVqjqgBGljc2tdS8OJc1tzvF+WyKwnZ3vqQIqhs7ZbmD+afLzlNafBO7psaPEeZESd7ekLnkqjSCEXysm4PRzlua4PTQanz0+ScOxopElvhtc2vaAfOI9ggcHQcweAZiNhOhuRAUFegQ7NXHhHwtJAz7gOvmIm0ASdLKCVujqSGvD21MZmIdlptMF7pDM3Jo1fHoOqMo4dlFxLXF5/NAAHPLc69UtdjqrodUJbA+FsAMHIAWsuaWIDjJuNgdflKsoRfQrbGOIxljqQb2v6pSx8mZP35KHHY2TclrRqb+19UJV4oxov9BCskkIOWxYmD0mfu6lbXabSJ5EfID9lWMTxwlsWM2sTPrJAUWFfEuks5DY8zvPs5Jy2a2iwV3FridPP9efmu6zW16Zpvgh0gz1i4J36oTCcZmzxI5/cj2PomeDfSJnTpOqoqa0K0eX8e4PUwdTunw5p8THRZzT56EaEbH3SxzN9ivbuJcGpYqkaNSC0/A8fEx0WcOvMTBFl5jxfsZiMKXNcBUaJMsvIABmDffqqRlZ5uXC4u10J8OQDBsDvFwtQA43lRkneQusqc5yTJKka0AdQt5IHsoCSgDpxkrmoFIXWQxd1WARkreGp5ndFojMYapGtj0WgEPYJC7w9QTEqI1v6LhlS6AGNYZDqmXDWyJJnkklWqXQjGYwAQPr7JkyUo2iy/jugWKqfjXfmKxPZL6mWPA1pF5jnF3dANgjnsY5p8rnl0VTwXFQ8BrraiJgc9k2GImwNtgJA+dyuOqPqMWZTR3Qw+V2ktJsC4hvmRv6r0Lg1EULkgucAbREcgRqFRDXGXS0ff31QfZvtP3AqMfJDD4WtE7mQPYLYUnYuaSjS8M9VqcLoVKnevjNFiTpEm06efRcVsKRJouzCJibETB1VPwfao1abnuGVrHNqNH82QG5MdCZHQp7Q7RAuaZ8IlpMyCHQQba3A910d9HK35FPEsBkcXsBbNy0CAD+YfqFJRxpDQLm8239vuE643xFmS0F5EgQXcuVwq1hMVlMOlrecRY8v28lzZcdbLY5Wh7RxbnWF4EX0aTpMakKDidOnM5WmoD8R+JvQToh63G2iWU7nY2gaX6nXbdLMZXMRNyubiWs44lxG4aJvrHLVCV8dFyR0Eb9bFL6mJmob2aNf90uxWLzT1PyVEiE8lBWK4mehvNgB82wUMK1oHnP+yGI9h9/fmtMZJ+/qqUczm2w2i4G5kmIOo+iOfVEANdrcggkC56Qfb1SwCP0hb7wkyTPUKTRSMqQ0pEj+hlY/iZBtfz1+qXd6Z199T6rl7sxk2TRdDOT8DzD8ecNZb6/tCf0+KDEUwxzoIMsdM5T7ifIlUDTQwpaFbKf2JVObBTvTLfjOy1R4kNbWEcxm1n4X9I5pTjOzzGyKlI0zMyCWH/S6WEesiR5GHCdoKjNHT56j5pxg+3Tx4TJGnROs3tCPDCXTEGO7NG3dVWwd3NI2n4hI/T6JRV7N4j8hcBuwz9L/JenUOIMcx9WpSphoF3FgH6SeWu6AHaHBOFqFOTsQDfXQ2F+SaM4y/onL4yXk83ocIqPdkYx7ncg0+5mwHUorifZp9GkKjnsmQCxsmJm+aMp0uAfdeqUuImo0kjw65WjUeQVaxFRlWQWZmC4Ds0CLTBJAgkaAecWT0hfoilvs8+pnL5qWjRfUdlY0vcdmiT8lcKD8C4uD6DBljRzgCRM/CRI81JiO0rWDLRYxjRs0AD5a+azXlk1h8tiKl2ZLIOIeKYn4AQXm3Sw+fkgOL4Pu3AtDgx4zMza9RItIP1CfN4q+oeZPLX5CfZJOM1BIbo5pdmF7EwRqeQHvul5b0PkhBR0AiotmqoZWF6Y5SfvHc1iHzFaQBy18FOeGcajwvuOf3qkpasCxqx4TcHaLm/EzeR08kDiKur2FriBfJcxa5jlr6JPw7GNaYeCW+/pG6tDOKA4dz6NOQHBpbAzCRZ2QOktm2aYkgKfBnoLMskf06EuCxPwkO3gtmAZ28iJHQrrAcbfTMMPhBIE6kSoMfwh0lzQ6TJLe7LYQjeFVdcjgnS9HFJyTo9D4PxZtVoa4xya0b8/v9UZjeGZQS4uJi19+syNOXPWy8/4fSqsdMimdiXgfObK2M487uyys5ro0e2o0G43mA76qvK1TL45i2hxgMJFj16fotYrixfMQB99UkHDfFPesGujgbepErZwbHfFWb8voJXL9RrzyZJVxoE7+v8AVB/igiX8Gpj/AOZv+ofSJUuHwFJkkVRPqYH+hPwSItyYAyuDv89Ua0PgQypzHgdfrMJi3jbaZ8FV08wDpvrCh/8AULZJzVD5W/ULOLHXFdyA4qW/hP6eE/siP+H4jfD1v/rd+2iLp9pWx8VWND1//a2ztOwXZnBF9h67+1ljixrh/kabwLFkj+A4eZaI87yFE3gWJJjujr0WP7Yv2LhvOZs/9lkLiu1lVxkvc627nW9iEKD80Dnj9sLd2bxQMGi9x5BpJt/lXD+B18oIoVZmPgdOn5dfWErqcdqkyXGeeZ3/AJKJ3FnkyYPnJ+pTcCbyRG+F4BiHmC3Jt4zB9jf5J7w3h+Ho/G/O8agNc6/IZRBH76qjDHuGkf6W/suXY553Py/RHAI5lHpFv7ScVq1iG025aQiGuIBJG5lxJ6CbfNJqVA6kC19eXlZK2Y54/nPudFx+Kd+Z3+oreKFeW3Y7rV6pGUGB1LtPayhwrXs/nIGvhz685gJO6qeZ91zn5lMkkI52NamEYD8duup6rptJn/MI/wBP7pNK2CijOQ5p1WNPx26RcfP2UNQ0CSZcSeZ662CWStFFA5DM1KF/Cf8AU79lG6vTkkNAHK5/VASsWi2Gd9T/AC/X91iCWICxjT4g6QIYJt/ds/8AFabxKoNHR5AD6BYsWBZIeMVv+Y4eVvouTxOqbmo8kG3iNpBlYsQzbZC/GPMy5xnmT+6gLzzWliDLMzklbKxYtAkyX3sVGTdaWLANlxnVdMqQD1t6arFiARzmWs1lixaYdGqYjosqGwWLFhpHmW1ixaYYdVwStrEAdBqzKsWIA1C3C2sQBpzVqLLFiANLY1WLEAaC0sWIA2VpYsQBixYsW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8" descr="data:image/jpeg;base64,/9j/4AAQSkZJRgABAQAAAQABAAD/2wCEAAkGBhQSERQUExQWFBUWGRgYFxgXFhodGBcYGBcYFxoXHBwYHCYfFxwkGhoXHy8gIycpLCwsFR4xNTAqNSYrLCkBCQoKDgwOGg8PGikcHCQpKSkpKSwpKSwsKSkpLCwsLCkpKSwsKSkpKSksLCwpKSksKSksKSwsLCksLCkpLCwsKf/AABEIAMQBAQMBIgACEQEDEQH/xAAbAAACAgMBAAAAAAAAAAAAAAAEBQMGAAECB//EAEEQAAEDAgQDBgQEAwYFBQAAAAEAAhEDIQQSMUEFUWEGEyJxgZEyobHwFFLB0SNC4QczYnKS8RVTgrLSFiRDk6L/xAAaAQADAQEBAQAAAAAAAAAAAAAAAgMBBAUG/8QAJREAAgICAgIDAAIDAAAAAAAAAAECEQMhEjFBUQQTIjJhUnGh/9oADAMBAAIRAxEAPwDyutRhRhEVngochKB2aUi2q5LFptijaJDtYWUAC1SNC7xTOSyjTlagO6bFPltYp52QwDO8e+qGFjGkQ+CMzvhgGxi/lKv9bsgMQA9zaGURlBs4wJMxEt0EE8+SOW6LQwOauzyGealw7ocE17R8HFCplax1PWWudMEcjAMEEG8+aTRdVTtWQnFxfFjPvW7C64AiyFovOn2FNUFp5IomFud4YNpt6LihSE30QTMQbTdGCoY5LWrM6B+KOFo0/f6IXvjEKTF1CbbLbKfhKn5KLoGdT8IPNd08OT5c1O6mQBzld4kmEG2KMWLKRmnKy5xS1Tq6eyQ0NwdKSmGMqZaYjdZg8NDb7oLH1szk6F7YGSmmAp2lA0MPJTZjcsTp92QDOKtWxM/fJK6zi4oqsS7TRS4bA5oCAWha5nsg6brpri2wSAlNazkkhicM9lFVYpqAJHyUjagiDdKADSC77pbwtQBx5IkPkieaAB+58linyj7CxAGiF1TbcLohdUm3CqBziaEaKEPhMcYzwpeaaUDvNmgIzD0QNTrpKCaYupaNY2nrfcBZdANP+KOpNhh8LnAuaRY2I19dFfMD/aJSZSaYFmgEQZBESQBruvPKVYOADrjeOST4isO8cBOWTE6+yxScXaOnDneNV2XXjHEnYirNQQW+EDlufPb2SbG4cB11PQxr3sFQxYtZYzowG9vsz0Q2LxXQ9SQrRlrZyZLc2zijTJ02RjKBLZMwhsLWbMTE87I7EECBzTrZKToDdhL+xUlV4aI6fNdveQ09fdBOKDeyEBGPpFomZsFDToyUXxBwazWZ0SsaznJmaCNtULXuSb+q1g8YIyukTodhzRFW8AQRP3ol7N6FtWjmsuKlIMb1sfmnLsDlAJINx6JdxUapGjbCqmPlsC6hp4UuuocLeEzcMtvXz6pkD0dU6MAeHksxDl3h+JHQhT16DHNzTlPT9lootNQjRTsbUiByQdZrhsbc0Xw17gATvzWAwCtM3QtbDzonVfDS6ecqB9It0i3PQ80rRqkJmTELQoFaZiYcbD9rounxBuXS6QcWuEFT95Mc5UVZ8m/yWUNQgAnwra13I/OFiACntupcIzxXWiuqbJ0V2hbCsW2WpeKf0RT6/h080M2pf1SsERVTDRzQ5ddT8Rdf2Q2eVNjHbMQVDioLyQDB5890TToyJUbydDt+v2EoDbgedzKljka0OdDt2ggOIOuvmBouXv5mV32YxZp128nWI2WcdwjqOIfTDbat6sdcft5tK2Eh5Q0mgV+Em83ULqtUXzk+qkbXcP5FE+sdmlOTNs4m4WcJROG4hTvmkQLWm61hMMXuGawPuisRwdgENGZx0H1JWc2jOKAmcVg+FpMqcONUblxgAkfTyWU2tY4GIg6QJkH901w8FjXOOVoBkbzpcgeXUz1TO2GkJWggH2RHDsgMg+nP3WsbibQAbzrEAWk62n6W3KGZzEzI0G2l+SW6Nasd4moAAddkp4g2Q4gWXbq4iNb68o+SnxMGi77+ym8CVQBQbAb5Jp3jSG5joIHNLa4yhvUArikCd0XQzVkleoQVJh60HX5rrDkPBnUaef0WV6FuUa6+6x7AZ0KjX5W28RgDfTVT1cPlMEW2S3hGJLHaCPmnmIb3rBBuPuEJUJJ+Bc8eSHe/Tz5LKjiLHmp8E0OLg7cWTPoVFa4rSDXyBrdCApr2hw2RzdwZSloupFl0bgdVogjojcPwwuaXgjWIRfDuFy9uczB0GiAboVfh3flK2r73HT5LSBeaKzVF1LhgL/VD5jcojD6ffsuoGQVjJKgaLwpsTM+a6w1PdTZvgFx26GywiMUb+aiqi3kpMYloYiNpCjqvvpC26g5oY4xDwS084cWn1lp+S5lYAVh35XNdyIKs/bJ4q0qNVnxMtP8Ahdf5O/7iqlg3ZpCf4CatN9L+aPD5gzCmtSOqO4NCihjSCM9xzhF43EtMQEE/cEaGPX91w3M4w0TKvZyNIK/HxEC/3yTihS7umajvjIgDpyCW0cIKfidEiE4dw58sdiJpZpyZ/CHDQhpfA1sd7hbXlmJc9LoU0cETldOu3Q3/AHPqpG1TNzMXDfkDyGmuw5pzi6YzCAYE3gSTb4RIhsSLTNjqhKGCaXOcQfFcDKYDWWknQmef5gImya0bKLQI+n3lMy4ANILiYgAEgj/FqLXmOiWV6uYBrCWsDrN1MkC9tXGB9AnmKeD4SBlBkRu6Lmf5tCBslzGgkmOmmgibHpdK0CZE7BNF84IJtF5E6mND0KKxjQaIbuSBPQlBuxRbmZcRsRuF1i64hu0kWHQTKwxkLxJtt+i1hnazyRGErABxsTb0lcBs5jpfTmsZpw14abHXZH0GhwlxudJ5DVK6xM+ab9n4L7kiPY80dmPSODg3MElpEyborA4ssPSysGJw4eOiUO4Tfw6Kl6OblZ1xBgdlcN9UAKcvtsjqzC1sTrshcI7xt9lngE9intAJDbQZP6JNEK09rHgU4NnFw281VINuqidMeh5gKBa0X1vH30R+BHjHnutYPDzSzDkN/uFLgm/xG+apFaJSlssMH/D9+i0pu7PX3W1pKzzKli3DdH4TFNOqUvYQtsdCxSaOtob1yu6RIadEHTrEha/EJ7MokpsDneLNp4Q1uaTy1HylMKPAg9pirTiJa/O0N1jK5rsr2n/pI9CChuGYGo5wfScw1GHM2nc1HFkO8LSIfpMTJg2R3FeCO78ik0vY/I5vd+MNL2hxpyCbtcXNvfw3UWUSG/AOG9++hQoVqNR9NtQVWPbU7mozvTU1LL/Fd3hIhsaSpu0P9l4otzfiQ0OBLGOpvc+AJIlokxu7L1smn9nXDRgW1q9dsVC0gSbMYD83OcPQNHMqy9kHOxFOpjKhD6leWtDrBtFpgUwBoCQZ5xKy9nRDHy7PKcb2Vfh6Lara2HrNMT3NVri0HmPOyDo1Cx4cLEL2On2SaRWdVw9GSJbldcc/4jmDu5tovM+1PCDQrEtZkpuMNIcXNmLgON+sG6Sf9FFicFYHx3Dh721RZrxePzDX3EH3RGAwwDdBp9+aXUxNp8kXSlpggg/vofJdGBpnB8qL7XQfw3D1X4ukKJio052jdzgQALgi13GbQE+4ni3NxTO9c6tRphwpl4yUSSIexrGMLTNx4pMAcggOHvptw9Vzqho1XHKyoHAEAAOIkuaMpMTcE2Vs7O8fbTwLian4ggkucWRJdB5kO85MqOZ/tnb8XGvrXs894qz8O/vWM/gO/kcP7s2uOm9rdAu6uI7x7Qx4dTeAB4QHNcbFpOgHhmdIEyIlM+2/HXVmNlkNN5GuhbBHLxKj0qzg3ITLfiaJjY6H3EdVkJaFzxUZaHeOYRHeQBOjXA+HlmB0I5dddk1SpmjaLxoBfQX0iNb2uSm9Lhzw1peIGsEySdvT6pdisKWk8l0OLq2cakrpAzjqfojaLM72A3a1sn1Qvd2RnC6WZzjEiQPkl8mt0iB2FAMNkCUyw3DnRIg8v6oupwUz7JrQaG6wE7SRH7PRXq3BHE5t91HSaWHlCs4ILYGpKhr4BpNwsWhHkO8JjmvEaHa/uh8bjclhMrHYQNsD5JbigZE6ygn5JsJVLzv7ruvhTTcDPX+iJ4Zhw0Xifoo8dixMC+39Vifgy96Eva9rs1N8EtInpM3SrFVmvII0DYiNDyVgxILqNTMRABgH9FW+HtBeAfh1PWLqR2Qei3dkqWakQ7bb5hbrUu7rDYSjsK9rWlxcLgafSyD4hjA+IBlVgjklK5DbOPuVpJPxjuZWJ+JhXnNBU7eBReo8MuPDEuAiZdcBnkTJ5LZrGhmLC3OLd5MkOtLafIibv22I3WvrOIAJMCd+ep8zzUW7PQqgmpSYLMe4/wCdoAnpBPz5oU/7rDUI1uOq2BF4JG/++yACm45rWxTp5XQRnL3ZrjxbhoESBaYJuSZUWFr1aT5a40naSJBE8+kbbqMZSJAP9PZMGYxhY0VmOdFmua8Nfl3BzNcHwZidJN4WAWnFcSficNkZUaWO1lwBaJDXlxJ1t65hYaCy9luM9yDRqGAy9Mj4XM0sec6gwei8y4TxY4esKlAh2QktD2ggjXxN2NhpoRbQFXjsrRq8UDnvilRZIaymIbnJBdA1PVxkmQou10ehhlF/7LfjP7RaNJsfH0F1T+0fbYYyjVpmg1ggOa6fFLTI+Uj1QPaPso/Dy5rszBsfiH7qt8QxGVrWjUw4+WwWJybofJJRVkLXJthK4qN7t0T/ACO3BP8ALP5T9bpPmsuqdS6aLcXZz2pKn0Wzs3i6Tc4r1DTEiIiZvI8QMbdVNxztXTLO6oy5o3MgH1KWtxHfUXMA/iGGgzq6ZEdZN5t8yq8zFhzZ381uX9PkNin9ceA3xPFi6mCWi2trAflA369FBg6n4io2o6nTYynpTY2GybkmZnQH26yvq40luRtwR7TZRcK4l3OZrtNTzlPgSUv0c3yZykqiXTHtBAcdOigr4NhZm0lQ4HFGqwFrXQRI8JvtEgQYKkdVkeV16DprR5dSi9oRuwrSTqAD6o7gFQMo2F3Fx05m3yQHEqr2t0IBHzTns81vdsAE2v566Fc1JMtJvgGfi2sbNS020KE4nj2EDI4PO+Xbz5InG8XpNIbmE8wJydSdkh7O0y52IuHCdRuZNx0SuVsxQqNsbcNYXOHkmtYWnlzWuD4eGkkXn5LvHPvAQ3sixFVrkvlSMoZiD6rjFNBNotquq1cCnAiYv+6xsOwbE4yXRtzBUREx080DWde5ufmmeFblABO2vX11WNlXHijfFa0YUjpF+qrPB2TUHkfonHaOr4IAImEo4QfGfIpS0P4jyiSZATF2FyMJMZj8kPwp9yCPuV1jcUHGArI5Zd0Q5jzWLU9VioFFcqNIJBEESCIuCLQeSwxsiOOgl4edXiTH5tzb090vpgkgCSTYAfRc1noNDFvC3uYXhjiwCSYNhMZjGgm0qKkdirJiuIOw3DshqNfUxJLXRUJNNlMgAQNAPE2DaT0tUaeLc0gjUaaLDWqD8PhSRYSJMGLD1Nh/Qrmoymw+J2eIkMsOozHfyBXGI4u97sz4MmS3KA2wAHhbA0AHpurX2M4WcW7vKwDqVIjKC0QXawDE5RqRpcISbNjG3SK5R7OYms7NSoFjXaXgR5vN17R/Zv2aqYTChtRzS4ucSGmQJ2nc8/ND8Q4q3IWRaP8AYofhPHXNykGAddxsOen9UuT8PZ34sKW12Ou1WBzscY0BtGq8S7QMNOs1rgR4G2PmV75T4m5wBsQduXRK+0/ZfD45kupMFVo8L4jS+V0RmadwedkJLtBlg5Ro8Oa8ECDPqus8X8o8/uEZjuBmlWyZcwmwB1vGUHWdp8lJR4Q19SmAS+mczrWcQ1pOUjZwIg+RWS7ORRaQ0wcigAWxObxA6aAmxEuzlkAzrsqjjqRY/YzDrf4rxfebeiu+MxM0WtLWQ1zRLjBDTntM2J1POAdYXdbgtF1VrKozMLXOaZcJLzLTY2kZGna6doHFsoFFrnPa1o8TiA0DWTAHzViwXZB7rVHZXk+Ma5W5oBBEh2YkAbK2cM4NRph+WmGul5Licz73ZrpDXsMCCcx9OsDTeKtQtGYAvb4h4cjKxdlB/KQCJ0nkigWOuw/htEPqUqNMllgPg+FjW5pEwN3kGAZA2lHce7NUBTcaJLXNBkOcXZ26m5mCPboheylZrsTiqjZAY1lPxAA5sz8xtzyj39FFx/igzEef0QpUy0salB2Uzjpim4bAW80Lh8WTRptZ8bpB5gC0ojj5/wDbg2EwlXAXePadBOl1WT2eVBfkZ40UqeGe1oM85uXdeazshXa2k8EXLvlCF7QsJe2mIgNzOi1zzQ/AfhdrJS6vRtPhsuFXiQayG6pbVxxOvugmAoimwDa/NO6OfiZmsdvqluIxsvg6frClxdYmf5f1Sp7fFzn5qTZfHD2FUCHEk+iLq4kbGTsl7yQI0ULXrCjhZNxSoSzzI+SG4dR1dyhax5sPdawwIjqgetDmTsum6+SFpvmPdFUxPr7qyOeSonyrFrJ0K2qaJlbqO8EG8HfcELWD4gaRzU7OIIzQCQCIMHY9VjKYfLZyxz5j+isWH/s9qVKAqtqsBIJDHSCRtcaT+q43JLs9KOOc/wCKsqRXTAno7HVA0OdVoNnY1CSOhysI9iURguzPdPd35aW5JaWkw4ktibAxlzX5ws5x9m/Rk9MR4Lhz6rg1gkktHlmcGifUhe04fBNw1BtJlg0R5ncnqTJ9VS+wOHNTExGVjXGsWgmJAysBB+LK5xInS6uvaGtkYU6dF8EFVlS43xrIbakwPeFJwvHgtEDcj11n75Ko8YxRc8Hr8vuE+4E0S1rtokczLR+/uo5XZfHP9NF54XjXAAC42B0jl+3qntHEAgEGx0hIcEeeh/T9f1CNdi2MGaRlBkwBr9P91OE+On0WmrKK+s2rmzXPjA6T4teiT4fieRzX5YdMVALSHtgvB2LhY9QDuVlGuaVdwcbtMfNBvxgfVkWgNnyEXHkb+Uq7dqzhlIsfFsDVIDXsI/vC05W+ItaXNktJEEjnuhOB4t1TEMLn2/DwwWkhjC20aOEOMWPuucLiWtbUbUeWAzABnzaQ4GRAg9BreCI6iQadRjs7WmMzAYZLpuLxmBuAOVrJrtWLJUy9EtIM5QxzajW656lRwy5gCYH92xonQv1SvDYjwl5BLXOfVdmNjNR0DQk5WtMjcCLFLcJ2ga1p8RzCYB+IlxkxbXMxpvoHu9FtbtAb+ENIIcIuBZ1vTNPQg9Ecka2W3sFUzUMQ+8GoPi1+EmCd7k+6R8bxeesWjRoKuvZzh/dcNotIgvBqO83mRP8A05VSu02DFMucLSD+iwo/4CHi2KL2NbNp8XSN0EwCnLpkAwOei5rVBe90FVdJgaT/ALp29nnRjSobYHAOrtqVHOI+ZMWRPDcFAa4HKBEmLa/so8FxDuqekyIA2k80RhqpbRAc9pIkgDUTz5oROVjPHUZbLAeWqUPxgm/TnoF2zHuIygiCLkpa6n4tYtbqtbFhD2S1cT4un0QtZw29FuoOqjot1BSl0iRlfRSsgzsgXAgqSlUiJ0WARY2pJ8gi8MwEgGdtUJiRmfzlE4MEm9rLUD6GD6ZBghMOHuAknl7qGnTzNkXI+i4zCdpVonNLehl+NHJaS/vXfmasT6JcCtUJmV6I95NIN2DQ3yELzqnUKvDsRSfQaWuMkeKbBpGwJ1/qvNzLo+h+DJK0R4enTdUpNs2mwy4ExmvP35qxcapNqN8EF0ENG2ot5fsqf/w+kQf47Wu6mysPZd1BjQKlQOeD4YqjKRsOYMypNHXGe6a/6PP7PeHZRWqEQZDBb8sk/MhQdtsZDSAdbKyYjFNoUJAyzcgbE/UrzTj2MNV77jwsc4A75Rmd6hsn0XVtRIyaWxDiqJzDpCYtxZBteOnmUC138NszN9tptqs/B1XNDmixkjxa/NRe+yCdbiN2cYrG4dGszzN/rdTU+Pd20h7i6xFjzhVt2GqBxDwQQY0P6+abYPsy7EHLTcSYv4QIixH0v1HokoR8spHJN9IUVeIGrWL9Jj5AD9F3gcHNRhJ8L3OaTyHw+e6tFH+zWq2HFzbEggnW0j9omd0T/wCiw2gwS1tYGYF5k7xrtpsqPJFKkRjgm3cil8UDswcdCB+0nlon/ZLgVZx71806XMjxO/yjl/iNlcOF9k6dIB9UNe+NLOa28xG563HTddYzGSSJj0/dPGV9FFg/VsFbw3CTAw7XSSS4ucSTPPZDcZ7AMqAnDENdaWOdYjeHX+seSKp04gnxEmAN/cJxS+BpGu40eI3be/68iiRZwj6GuLphtFvi+EBvsAPReW9r+IZ8wHMAelyrxWr5/wCbazgL9JE9Tbzhef8AazhzqZDyPDtAsSTqDyP1Swk7pks6qGirVX7KTBsA1ULr+K2un6rplYwug8wMpjxCdIPuuamIMXUVN5KwMlABWCbm8hqpsY4A25IPPBhaL5QLWzJXJMFdCx+iiqBYMdEyZ3UeWFrMsxFTZaB3gjLpTAUrSEtoWCYYWrFiZGqBZBeHxBFpieSIFAZQeXuhy6CR1+ypnOMWKsiEjqQsXP8Aw96xbZgn4rwOpQN/E3Zw09eS1ge8I7trXPJMwGEnl+yvUhwvcHUJLj+Hmm7PTJyyJbMETax5Lj5Wj6DJ8Pg+UHoXO4bVYJfQqgdQGj5ymnY/h5qYhjzTIY2XBxkguGgBmDBv6KbhmAYXTVJrHXLbIP8AMZh30V24KBUqNDYgA2GgEjksg7YLBSsN4tSBoPO7QXeYFz6qpYDC0aLGV6pHenMWzMw8ZcoAtoYk80+7UcR7qWQ9xcCMrBLjNrTYeZ9iqVxNtfus1Slijl0LwxzAD8RlrQRoFuZOWkCko6Yv7QYwVqjqgBGljc2tdS8OJc1tzvF+WyKwnZ3vqQIqhs7ZbmD+afLzlNafBO7psaPEeZESd7ekLnkqjSCEXysm4PRzlua4PTQanz0+ScOxopElvhtc2vaAfOI9ggcHQcweAZiNhOhuRAUFegQ7NXHhHwtJAz7gOvmIm0ASdLKCVujqSGvD21MZmIdlptMF7pDM3Jo1fHoOqMo4dlFxLXF5/NAAHPLc69UtdjqrodUJbA+FsAMHIAWsuaWIDjJuNgdflKsoRfQrbGOIxljqQb2v6pSx8mZP35KHHY2TclrRqb+19UJV4oxov9BCskkIOWxYmD0mfu6lbXabSJ5EfID9lWMTxwlsWM2sTPrJAUWFfEuks5DY8zvPs5Jy2a2iwV3FridPP9efmu6zW16Zpvgh0gz1i4J36oTCcZmzxI5/cj2PomeDfSJnTpOqoqa0K0eX8e4PUwdTunw5p8THRZzT56EaEbH3SxzN9ivbuJcGpYqkaNSC0/A8fEx0WcOvMTBFl5jxfsZiMKXNcBUaJMsvIABmDffqqRlZ5uXC4u10J8OQDBsDvFwtQA43lRkneQusqc5yTJKka0AdQt5IHsoCSgDpxkrmoFIXWQxd1WARkreGp5ndFojMYapGtj0WgEPYJC7w9QTEqI1v6LhlS6AGNYZDqmXDWyJJnkklWqXQjGYwAQPr7JkyUo2iy/jugWKqfjXfmKxPZL6mWPA1pF5jnF3dANgjnsY5p8rnl0VTwXFQ8BrraiJgc9k2GImwNtgJA+dyuOqPqMWZTR3Qw+V2ktJsC4hvmRv6r0Lg1EULkgucAbREcgRqFRDXGXS0ff31QfZvtP3AqMfJDD4WtE7mQPYLYUnYuaSjS8M9VqcLoVKnevjNFiTpEm06efRcVsKRJouzCJibETB1VPwfao1abnuGVrHNqNH82QG5MdCZHQp7Q7RAuaZ8IlpMyCHQQba3A910d9HK35FPEsBkcXsBbNy0CAD+YfqFJRxpDQLm8239vuE643xFmS0F5EgQXcuVwq1hMVlMOlrecRY8v28lzZcdbLY5Wh7RxbnWF4EX0aTpMakKDidOnM5WmoD8R+JvQToh63G2iWU7nY2gaX6nXbdLMZXMRNyubiWs44lxG4aJvrHLVCV8dFyR0Eb9bFL6mJmob2aNf90uxWLzT1PyVEiE8lBWK4mehvNgB82wUMK1oHnP+yGI9h9/fmtMZJ+/qqUczm2w2i4G5kmIOo+iOfVEANdrcggkC56Qfb1SwCP0hb7wkyTPUKTRSMqQ0pEj+hlY/iZBtfz1+qXd6Z199T6rl7sxk2TRdDOT8DzD8ecNZb6/tCf0+KDEUwxzoIMsdM5T7ifIlUDTQwpaFbKf2JVObBTvTLfjOy1R4kNbWEcxm1n4X9I5pTjOzzGyKlI0zMyCWH/S6WEesiR5GHCdoKjNHT56j5pxg+3Tx4TJGnROs3tCPDCXTEGO7NG3dVWwd3NI2n4hI/T6JRV7N4j8hcBuwz9L/JenUOIMcx9WpSphoF3FgH6SeWu6AHaHBOFqFOTsQDfXQ2F+SaM4y/onL4yXk83ocIqPdkYx7ncg0+5mwHUorifZp9GkKjnsmQCxsmJm+aMp0uAfdeqUuImo0kjw65WjUeQVaxFRlWQWZmC4Ds0CLTBJAgkaAecWT0hfoilvs8+pnL5qWjRfUdlY0vcdmiT8lcKD8C4uD6DBljRzgCRM/CRI81JiO0rWDLRYxjRs0AD5a+azXlk1h8tiKl2ZLIOIeKYn4AQXm3Sw+fkgOL4Pu3AtDgx4zMza9RItIP1CfN4q+oeZPLX5CfZJOM1BIbo5pdmF7EwRqeQHvul5b0PkhBR0AiotmqoZWF6Y5SfvHc1iHzFaQBy18FOeGcajwvuOf3qkpasCxqx4TcHaLm/EzeR08kDiKur2FriBfJcxa5jlr6JPw7GNaYeCW+/pG6tDOKA4dz6NOQHBpbAzCRZ2QOktm2aYkgKfBnoLMskf06EuCxPwkO3gtmAZ28iJHQrrAcbfTMMPhBIE6kSoMfwh0lzQ6TJLe7LYQjeFVdcjgnS9HFJyTo9D4PxZtVoa4xya0b8/v9UZjeGZQS4uJi19+syNOXPWy8/4fSqsdMimdiXgfObK2M487uyys5ro0e2o0G43mA76qvK1TL45i2hxgMJFj16fotYrixfMQB99UkHDfFPesGujgbepErZwbHfFWb8voJXL9RrzyZJVxoE7+v8AVB/igiX8Gpj/AOZv+ofSJUuHwFJkkVRPqYH+hPwSItyYAyuDv89Ua0PgQypzHgdfrMJi3jbaZ8FV08wDpvrCh/8AULZJzVD5W/ULOLHXFdyA4qW/hP6eE/siP+H4jfD1v/rd+2iLp9pWx8VWND1//a2ztOwXZnBF9h67+1ljixrh/kabwLFkj+A4eZaI87yFE3gWJJjujr0WP7Yv2LhvOZs/9lkLiu1lVxkvc627nW9iEKD80Dnj9sLd2bxQMGi9x5BpJt/lXD+B18oIoVZmPgdOn5dfWErqcdqkyXGeeZ3/AJKJ3FnkyYPnJ+pTcCbyRG+F4BiHmC3Jt4zB9jf5J7w3h+Ho/G/O8agNc6/IZRBH76qjDHuGkf6W/suXY553Py/RHAI5lHpFv7ScVq1iG025aQiGuIBJG5lxJ6CbfNJqVA6kC19eXlZK2Y54/nPudFx+Kd+Z3+oreKFeW3Y7rV6pGUGB1LtPayhwrXs/nIGvhz685gJO6qeZ91zn5lMkkI52NamEYD8duup6rptJn/MI/wBP7pNK2CijOQ5p1WNPx26RcfP2UNQ0CSZcSeZ662CWStFFA5DM1KF/Cf8AU79lG6vTkkNAHK5/VASsWi2Gd9T/AC/X91iCWICxjT4g6QIYJt/ds/8AFabxKoNHR5AD6BYsWBZIeMVv+Y4eVvouTxOqbmo8kG3iNpBlYsQzbZC/GPMy5xnmT+6gLzzWliDLMzklbKxYtAkyX3sVGTdaWLANlxnVdMqQD1t6arFiARzmWs1lixaYdGqYjosqGwWLFhpHmW1ixaYYdVwStrEAdBqzKsWIA1C3C2sQBpzVqLLFiANLY1WLEAaC0sWIA2VpYsQBixYsW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8" name="Picture 10" descr="http://2.bp.blogspot.com/-shcMJml1_NQ/TsKyGaQpVPI/AAAAAAAAEi8/RDRnWAuFHpY/s1600/Oberlin+Opera+Theater+production+of+Benjamin+Britten%2527s+A+Midsummer+Night%2527s+Dream++2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214818"/>
            <a:ext cx="30861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http://t2.gstatic.com/images?q=tbn:ANd9GcSn46Z3AGdJ2IKMSFw_zSWLkc2F-tQTM1q9xoxyVO0BE9Gmpe5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9613" y="4357694"/>
            <a:ext cx="33543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frederickhowardmichael-titan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625975"/>
            <a:ext cx="28463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1142976" y="1357298"/>
            <a:ext cx="48974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 err="1">
                <a:solidFill>
                  <a:srgbClr val="FF00FF"/>
                </a:solidFill>
                <a:latin typeface="Segoe Print" pitchFamily="2" charset="0"/>
              </a:rPr>
              <a:t>Titania</a:t>
            </a:r>
            <a:endParaRPr lang="en-GB" sz="2400" u="sng" dirty="0">
              <a:solidFill>
                <a:srgbClr val="FF00FF"/>
              </a:solidFill>
              <a:latin typeface="Segoe Print" pitchFamily="2" charset="0"/>
            </a:endParaRPr>
          </a:p>
          <a:p>
            <a:pPr algn="ctr"/>
            <a:endParaRPr lang="en-GB" sz="2400" dirty="0">
              <a:solidFill>
                <a:srgbClr val="FF00FF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FF00FF"/>
                </a:solidFill>
                <a:latin typeface="Segoe Print" pitchFamily="2" charset="0"/>
              </a:rPr>
              <a:t>She is the beautiful Queen of the Fairies (married to Oberon). </a:t>
            </a:r>
          </a:p>
          <a:p>
            <a:pPr algn="ctr"/>
            <a:r>
              <a:rPr lang="en-GB" sz="2400" dirty="0">
                <a:solidFill>
                  <a:srgbClr val="FF00FF"/>
                </a:solidFill>
                <a:latin typeface="Segoe Print" pitchFamily="2" charset="0"/>
              </a:rPr>
              <a:t>She is strong and independent. Oberon and Puck trick her into loving Bottom with the love potion.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43756" y="3214686"/>
            <a:ext cx="4100244" cy="3128178"/>
            <a:chOff x="4355976" y="2506386"/>
            <a:chExt cx="4101233" cy="3129669"/>
          </a:xfrm>
        </p:grpSpPr>
        <p:pic>
          <p:nvPicPr>
            <p:cNvPr id="9224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9500000">
              <a:off x="4702087" y="2506386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AutoShape 6" descr="data:image/jpeg;base64,/9j/4AAQSkZJRgABAQAAAQABAAD/2wCEAAkGBhQSERUUEhQWFRUWGRoXGBgYGBgdGRwZHxgaHRwcGhsXGyYeHBsjHB0YHy8gIycpLC0sHB4xNTAqNSYrLCkBCQoKDgwOGg8PGiwkHyQpLCwsLCwsLCwpLCksLCwpKSwsLCwpLCkpLCwpKSkpLCwsLCwsLCksLCwpLCksLCwsKf/AABEIAMUBAAMBIgACEQEDEQH/xAAcAAACAwEBAQEAAAAAAAAAAAAFBgMEBwIAAQj/xAA7EAABAwIEAwUGBQUAAQUAAAABAgMRACEEBRIxBkFREyJhcYEHMpGhwfAUQrHR4SMzUmLxohUkcoKy/8QAGQEAAwEBAQAAAAAAAAAAAAAAAgMEAQAF/8QAIxEAAgIDAQEAAwEAAwAAAAAAAAECEQMhMRJBIjJRcQQTUv/aAAwDAQACEQMRAD8Ak4gw3cUYJEVmPbhLhHKa0fDvKxCD2ZJAFx51neeZUtlyFje9L/0JneIxWsQK+4J0JMKqjhRe9WHk3FcZY1YbGI0jagWPY1qOnnUDIVympPxJSoTW9NbKzOH0KhQ3q2zhVOLCUJ1KVYAV0sFZECTyAFa1wNwmnCsHEPphwiUgi4EfImujGzkJWI4SZwqEqxJ1Or2QOXnRHK/Zu9imC62UNpvpSQSTHjSbxFnDj+JWq5ufStF9lfF6mf6GJ7qFnuKPJXQ+B/Wub+IJcMxzfLHcM4W3BpUDXGVZq826lTZ74Nq1b215agdm7F1WnxH8VmGRBIWSelBbRlGks+1vFNpGtplXW6gf1qy57W04xtTCEllxYIkkERF4PWsnzbNZVCaolwiFpMEcxRRk/oMq+DXhcpT+ISlagdJ39aMcWoa0Jj3hPw/7STg8xUp5K1KiN4onnuaJWkQdSuavCjtUxb6BcVidQAAgCqoTau1zHhUUUBp9Jr5XorpG4rTiZlr40cTwmsshy1xIHOgi8RG1EG+JnQjRIjaecVhxQYwClrCALk0y4TL0lxDLcFKVp7Qm2q4kE9OVDsnd99cbJ+Zohk+KSl1N5vcday6Bm6RDxfjkjGuBtsNoEAJFxYRPqa4yPJV4lLikx3BzIHwnc1S4iXrxKtPWAKfuDOFkqwzi1jUltBBHVxXL/wCoorT2zYq9oIeyrgrupxT0d1RCE+O0n5xWkYnEtpWATe0fH/tAMpyZvBYQOJCu1LdyVE94xsNv4qvljLhUFrJgxPgeRHh40uc6pFOKFq2Fs8wKlJJaWUKiJkRB31T4Vn3EPDzRSoOYhsalALUkKUEWk2TvNopx43aWnAOKbuU3UN5TIBB9KzzGZw8rCJW2iGlk7X7yRBMD9aZCdxpi5rZXyrPMPhsQ23htZaQokuLt2jhEStP+ABICfG9NuOxYew7rbqJSspIUIA25RsRY0KyVlLuFQSyElMkdmnvFuTqU4TaAoQOZvTA4loMdwJ0ogm+55geHrAios9ydoR+TehZ4YzBDLSkrISd5pM43z1OIeAbulFp6nn6cqlzjGAA3vSylu9XDmztpyKuEgiqSmoqTDKMxXAhvKMWmNJ8jU2Ny7u6qEpOkyL0z8P68Y82wgGSe8Y2SNz8K3ujR49l3BoCBiH0yoiWwRsN5A6+Nd8WZ6t3GjCIO6SANr86cMdixhmJAskBCB42H35V+duIM9cONU8lRC0qsRWy0qDTrY+5LwUpLwZICnSrUroB40xcV5bhWmikx2wHW9I2Q8dOstKe1anyrciZHSlbPc7fxDynXSdSvSlpUG5jtmXF7D+WpYeUpb6FWmdgTBnyis+dUADFjyijXBHCD2YvKSggBAlajsOnqa9x3wmvL3g2VagRqBiu70W3aFvs7b3q5h8MOyMnxFUNR3qd/EQIGxrn/AAAiw6r2oshkmJBjyoOyuCDWucP5c08yAAJI+la0cIP4HtCEpSZMm3KN/rVbH5UtsgFJEiRIO236zWv8DcLhvEntBqT3inwOx+VMXG3CScQxKEjtGx3bbjcjzoboJJM/NriCK5onmrXfUNiCRVERW2CQA3pv4U4e/EAaAVHnOwHWlMpvTDw/xo5gm1oaAlwQSfXb41jVgSVrRb4wwycOlLTO0nUepoTwzgi/i2kTGo9YsBO/pXwZip4ntPSuMkQj8UkLCikE+6QDsYuaKHdmq62W3nG2XFk99xLpTpO2kHfUNydq3vIw27gUnDpS0HUhQAHOAD5m29fn7FMJIUQiCVGJMk36D0rYvZln72JQlCwEoYRBgQL2SPhJ9K6W9BRaYZzp7+2ymdrknkKtYRgRe1hQhSdeIWeh0jnYcv0+FMCbJm20ff71G3ci2qjRZxrCVMqQrZQKT6g1nGR45WCOlaVrbT2jahpGlKZG3oBvWjoTrEbc6zjjTFlnFYhOkaVtiD4lG48ZmjlZPJJo7zvOmFMpUl1QjuKQmQOymYItebkc5ocrixgYZttspcUtKyoQZmSEpKb8gIA+tZ/oWsJDerUDECZ35VoORcK9jjcMkhPbpHauKvCT/jAtNwJ6nwFa4R+ilatozbM3Dz50OBoxxChINqBpVVRhIpyu8OqDUWirDDdYcXEjVsPOtL9i+WkuvuixCQkGOpn6VnrBGnatb9kLfZ4N907Sf/EGtit2dE69oGbpBDGr+2gqP/yIj9L+tYS+vW4T/kr609Zzj/xHbrJ7573l4fpWek3rm7Y2Xwb8fkysKEEQqwVVMYdeMdShCJWtQA6VXxOcKcbQCdhBplypJZwIxI7rhV3DzEbEUvv+G6NR9mfCjmXpdbdA1OFKgUmRYbT60oe3gjtWBzCCf/Km72Z8cLxyFofSEutwZFtaTzjqDv6Ume3Nz/3CPBsf/o0b4ClsytXSLm9QuNxvVzV3Qr0qviXtRoUYQgVqXsuxqQ2dVyDA8qzReHUEBUHSSQDFiREgeUj4ijfCWIcS4Qjbc0RlH6SyhKdGsReraXgoUJ4ZvhEGZlM/vVpuUuFPJQkeY3+UGlTfwYkjJPahwWWX1YhA/pOG4HJR3HrvWcPYeDX6izTKm8Sypp0Sk2PgRsRWT4ng1lCnELM6TCB1HU1mN/Dmr2Zi61AmoQ1NX87UEuKQkyAYqmwbUwWeSuDanBrgtYZRiGSHQoQpKbqSQJm3LeoeEuHSrTiFt9q2ZShIuVLnYjpWgpxJwujEOIRh0okFpKSkqAi/SeXrRRrjEylejMH8KRpsQbjSfOa1r2f5acNgnXV7uQQBySkGPmflVTjMsYl9gsASRqWsD3goDSP/AJeO9xR7OmS3hUoSIEAR0EX+tKlpMdhx7K/DzWokkySSfiZpjcgWpb4dhJPMkfKmMuAg3qWLL5k2EUJ+FJ3Hzykrb0hJUslIBG5veeQAphQ7AOm1J3tdx5aYaWncqUkeqRPypt3SJskG0w1wMlt0OqQ2kqQpKErgdJUoeP8AFL3HJUcWosrKdA0KKSQdhMx1k0C4K9q34ZhxtbRKjJSpG2qABI+J35Cp1cZsYha12aBiQZJmw/c+FdNNJUiRyahX0zDF4srMk1Ag1dxmD01WbavVdDCZKLTU7CpIFdIZsRVdlB1isOGdnAQifCaf+E8ao5Jiktd5SSsQN7gH9JpCex47Pei/slzRbeIU13ih0QQBN+R+E0akm6NSoTcPmRSHNRuvegpNavxz7K3ErLmGQpSVXjmDWY43L1tK0rSUkWvQVQUj5hb261oTOISvDsocENNC46q5edZ7hE3/AEr9B8J8FIVlzSXRClqDxJF/9RflpO3jWGx0gTwYhPahxKuz08jYFOxBqjxvlScwxhUnEMoSlKU3USZvuANvWtPayRlAshPiY38+vrUKWmlGEtpMbnSN/UdaB2HaZko9laEHvYkLGnUQlBHKRe/j8KsYL2bMKbCChS16kgLQVBR1KO4MoCUgEz0px4lzRCVhoJ7VwqCA3IiTzPRP3ajGHwzODRrWQgW1qE3UVAAADxMC1Zjk29gSX8EnjD2Zl1zDtYQJShlu4Ufe/qXUbGVG8k9PKhbHs8ew2JdUkJLanAlsA3IVdJjkAISSTWoY3EAJDjYBBVCiQSYBIE9byBcVe7RWiTAVf4SYv42rnLejloq5Hgeyw4SfOOl7/OavKTMEb2/n5V5GJChcET1H3FdLECtu9mlcvQsg+FIPtRy0qbDjchQMEjpB+tOWaP6VpJ+VUs1ZDrKk7giD9L1HNuMx6jcT804pBk1CHIpj4j4cW08oJBgqITY/Pyml9WHUTAEnoOflVyaaJXGmaBwNilJw6e9BSolAHMz/ANq646s6lOLCw6SnQSSRfelLI8A6lKS2VpK+gtExNxTW1l6dASToI94X94i5nnakuG27JXDrND4axTjSGcO+lDiVty04nkAPdcB5i1xvzvvd4ifSGiPCB8h8KXOBkLbaWpyO5AHWCYJ3MCwt4UdeSh1RTqt9mb0btpIvxKtgfKHwCQfKP2P3zou693bG8ePnSw3iUpWuLXvflyHnVr/1MR3Teefltao2qZbVoN4RzWVXsIn4+NAvaulCsCqQDBBB/wAfEfp61dbJbw6lndURa9KvHOMUrCKSU3XAvy5/K1M3aQmUU02ZSy4RsrT9+FdJxAg28/GvuHwKlGw1RJP39KkxTIgBKTq2tzq089hniLAFHKl9hUqE1rXGHD8tKV0E1kShCvWm5FTCQ2Zfh0lE86E5qkJUCN6mwGYEJtaqeMlavGgew0hx9nPBxzBwlchluNRG5PJI8fHlW5ZdkrGGSEstJQB0An1O5oR7PMgOEwDSPzKHaKkQZVeD5CBV/GZ+028GluBK1CUgnesSo5K3RaxObttyFmIE7fpWW+0rglWMfS5hYK1Aa0SB5KJ2HrTnj8I88laSY/xWKB5Tlzi30pcdCiix0yQQOZ/LJ8TbYVvpUH40UeBfZKGldpiglSgRpTuLR3t95mAR49K05/EBCSd9O/lzN/Ca+yltMkwEi5PTxpW4gzT8ShWHwxOpV1kW7u5v1Nt7GaXJqK2AlYz4oygmYEXMSY8qH5nn7OGa1K7og6UxBV4AdaXuI83fQUpZaLiEIGqQT3gbERuRAkc9qW8P/UfSvFz2iiSlQPyKFe7yEeFBCXqQaiXcqzPE4nFJxC9IQytSYiFBKkmPEjYfS9NONzMLYdtrAhJQUknWFSD3d0zef9TSZj2tDryMO+gApJcGlMWERrj3vWBNQ5Dn7rKSUlCkq3K1KtF94F5Gn1O9Hkg69G+aHrEiyTKSCAlRAMkD3pggaQRMmSJiKhOflxGnSUlB3AhCgDaDsBEHelrE8RrJUlS1IQSuApUnvG02khN4nevuS5xhWVBGpRCrEm6drk38wbW+dSTnqojoY1Vscmc3SsGJt0uk/Db1iphnASgKUoKTzKQbeYExHOsnz3tsJiS5hVkXEpF0mb2Gykn5XoqjPy8gYnD/ANN1BBxDI2PVYHjelqUoroXhNj/mmlxCVJIUDEQbenjVbCn8hgEWjfyqLh/NkPtEogdQIsd9vvY1bwjqB39IKlEx08fKir/s2zv1VA3OOC0vpJsFERJFxfcGelqXD7O22hJUjVM3MwZkCbGCLGrfG/GjiFKbYPujvEbyfpSOviZ1wxKpvJmB/Nqb6rSMUb3I0jBZAyhKSQNQEQn3fPaTf5VVxPC4W4oI7iTBmBadwNjPj5UtYXPFpRKVyExzJFhJj72NTYb2hqQYcGoKEgp9J9ZrVJ/QXjQxt4RLDZT3gmBMm8JMiTzJ2paYzdTp7qiBqi1oB8uW9U804v1gEDukG87HkYFjyMULybEAHw/U/tBrvXAlrQwuYFQWdI1FRMG9/sT8aJ4TLZKVOAhIIlJIuRy38rV7JM1QO9upIMQbRa56VRz3OkrSRrCbEBPruCNx/FE1Hp1vgWzDitttxKWyVqUIhJ7qeXqZqgGG8ZjGWMSVKC9WygDZJPIbGNxtSdlqSpYCTJmBy3tajOUuurzhhCFBtSCUGBqA7qtU8pItHlQxuU0/gEpJQr6FuNOHW14vsmkoZQEoQVAAJmLC3iQJpGZyoMYsodUElJBSDMFMTM/d61jjfIlvJVACdu8LkmeY6TFKvtXyLSyw+BDjaUCRzECR5g3+NWPHaIZjFxu8lOGc8qwhLWpZrdPae+ns9CYhIOrzOwrIcqwIW54TXTfqhqRCMEQJFaN7IuCg6v8AFvplCDDQOxWN1R0H6+VdZVwql0RHQVrOWZelhlDSBCUJgfU+pvWONGuvhZSazv2rcJl5KX2wdaYHd38DT+0IB53NdEahcVyM4xL4Ly99zDJTiXHJSbiACRySpW/jaDembLssaYs2Akfr6mrbOHCRYC5kx9aqYt4AybiIjl6g0uUvKCuwJn2YqfX2DAlIgKUbJmfjAjceNc5Rk/YuKTqGpSQErIvO5gA+6ek9KvaoEGFEiOnwMfcUIzHGuYf+oFJ7iDp1XSomPeMyLRcVI5W9m0kFM0U1h9KnV9mpZKUuxKEncAgmBtv4Uo8X5MXUduHgEoJAWsq76iJJSlKTAEWjkK74X4lxOLecbxaEKZVpWIH9uJgjqCRz6TcVPxpmJZhDZSWAZVIBCVKJmCfDbzpilW4hRTZkKca+yruqg3sDYg2uDeimDzV9bhWqVJUVflJJVv671PmDbSlFberRaNRv84ET9iqeHzdCCUpKhG3gfzc+dHLNOSOjfqr0M6MbDagSQsp1JO6VAbgg8x9DQHDnWu3M+nQx98qtGFNoIPeSStI56VW+Ej50x8O8MFIBMAHvGb7iR6+FTOkU1b2ct8IYr8N3+8IskQSBvqH6R0ohlfADobCkAJJF9SlBZB5GLbcq0DLxCEiNhF6thcUxY0xbyNcRlQwrmAdgDuwQQJ2O297VcxefhPZhHe1JIN+pJv4yN/OmLjpxIYJi57o636ffKsxbQrUZMAAmRyHMz0pbjQ1StBheCacdPeCAuVRAJnceYBn40Gx+RhIIT3lJIBIkE7i/yNXMFikRJJ1H7uetE2FwJ0yf35/fWheTzodHH62LDaltJ7Nwe8k6T0k7+ZuKpLwAgqSqQJBjcbAW8aM5k1uogz47UvYr+ncGmQyWKnDyfMIDe0jpf7/5V5kqCRKNMEmeW1hNDNYnVIg8r9ORAqRCtYKbkm0z8h0omxPC6cUL6VXmPCqbmNBWEkaiSJvVZeDUmwFzXWBZLZk3PiOfSs1Ritsd8vbZaTqQEk8rklJ671a4bzNTb5dWEhIUVKOmVEAweUzQnK3iSAsnSEzBEb289h8qOtNI0km45xYqVHMk7bbbxQY5O6CyQXaLfFftXQ2mEYd6FRpcWNKd5BTvPWjPGGY4dxphK5V+IjQQJEFIudhH70Czt5rS2hyHG3ESE9VARpM+7ci/nQB3PUJwLeHXrCmVrUhaVDSE6VHSSbkTAA52r0YytEGTWjj2mqdQtSDIvJnnPSq/A/BmJeSXAnSkXldgd/dkXrWFN4bGupS4nWtoahKbH06AxY9aKuvtNA61pSBa9gKS5O0HsXOEMOrtSCBCBfz5U15liNDSlDcAkV8y8tKBcaghf5hzi1AONXnAEhB96UmtyzajY7FH3NIucHY8vYfUoySpU/GjhNBuE8tSyyAkkknvHqRbygbUYNFG/KsHJXt0fSqguMxOtZSOV5sRHpeKI4vEaQYv+g877UDyZzUtSlqvc6fC43N+vypOWVvyjEtWUcYVBUdp7oMpiST4XtPKlDNUPupK3ANAUAlE3Uo8gDyFiSfrTxjMSO11tGZhJ0gHn1PiZtyFA84S12+pz+2hxPfUZ7hbhQHMnUZgDpUq6FRTwmKS2OyUQh0wF8rgRBOwtz8aWuK84Q5ELCllRFtug9AJH/KpZ1natbiQruOkd5JBlGqZOq5POLUGyXKFPvEtJUUhR0KJiwmJEG5HIGjUK2OX/lFnNWyEEJPeVA+Xjy50QynhdxKAC2ZVe3Px8tqs5bla8Q+kITGi6pvEHn+kVseFw6RAQkC0CBEDy5Vqd6RsYKCuXRCw2QulbcoKYSE6eVhz9b1oGByhCUaSB41ebSK6UadDEltgzyt6RwluBVTGYxKI1EgExJ2qjnOPfQJbSCPP6VnObcWYrEr/AA6E+8DeR7vU9KGU/iChj+saOPMVLaE7yqfv41m2OxJLZQk3Woaj/qNh5T9K7zzNHiG2lyXEjvTyJsPWKHYR1TbhEgxaJBM9P1pb5YV06GXhvI4cSFm5BIG4FN34XQICZPK380D4QlTnaKgz3U846/SjeJw+KeJS1DcczPX5VK05Mui1FC/m+WuDvFJHlH0pWzbAECSDB3rT8NwSCP8A3OJWpR6GAPjeo8w4DToPZuqUehII9aojjcVYiU4yZkWFQAQgjnaaIZzhUMtBSVDUbxHz+npTBmvATie+i/OPvzpRzNs9oQvcbDkPSuTtipQpFZeazGsX6+PK1cMPLKhBHeI85+ldY7Llb6D1mb/PlVdtgkEyAQRA2+zTdUI2hjwjsLI5g7z9zvVzA5mUkpMR0P1ih2GlSJmFQL8jE2J61O04hICueyhzqet6KL0HHGQtJSElSrAEQUxeJnnJH2DRRn2f/h8M+vEhLhcb0hCUkqCyRpjTaJ/SouC8ZrISUhRUoKRJ5CZt0tPkDWhIwkguN951QAV2hMAc9I2Fp23gVb/x+WyHNFegFlufMLKsQkBpcFsWJTJvsNzaaRlYLEYnEloKWVuLklUj/wC5B2EX+FG+NOIU4YfhcMhKCi61iLGLhPj1JvRP2TtKdDuJdUVKJDaSoyYiTc+lYkDG0POX4EMMIbTcISEjxgb+pvS5jM3S++hsJJUDBHzt5XNNrnuml3D5T3y4qQSTEbn+PDnzrsicmkh+FpJt9DWFwwR3UWSOXL/tWHVQK5aUYE/fnUOYq7p6bUx6QlbYKezgGyI0g3J/XxE0DzjHgKAwxAKz3lA3JsLiJHl8qG542pepbjhCU+6hJkqjlbY+dto60Mw72kOFwH3CEpVa8gW8pN/GpG2w2vTqIyZDgp1lxwEJV3Uj3QsX1T+aOm21IXFTJWdCVQEFR3mVEmSb+QvyppyAHQ4CuFDvBPIWINvhbpSnnmHbSslLvfWolZUkjSIsBpsSTuZtXX/B6hSFjGYfSiVKKl87bCDtT7wdmRdS2wGVJEBSlEEABAgBPmdzbc0m4VCknU6Ujkb6oBkbDcVpvDOetu6UNAHs0DUsAwSSbGRuN+dj4Vr4djW7LWDydaMS5oSAheglUwfGOu21OWDaihrb1EcI9NZjpMPM20W65U5XluQKHvPVS5UTxjZHj3gAfKl/hrgtGtT76UqWo6kQTCR4jaedEsaq19t6K5OCWwo7G4HhSo/lIfNeIGUcR5IW8XiFqN9RUmYuDcDyvSnkmSrxeKUgGIMrOwgePwtW38T5SlxKlWCoEmAZg1i+aBeHddKLFUgx8aHjB00mP2SoTh1Nsbd+yhsZ5SLU9YgKQkqAmB60j+zjJUuMBa1lSguQBEBPKYG88uVPDmJLYjdMb0HlRdsbKfqqErJMA/inX14h3sdJSE91JF+R1dBAgRTBkOVrBJUoGDEhKkgjrCq5wwYCy5EkmZJvPrtRs4kqB0i3WijKLR0/SdEeNSI68qyPj7KoX2iQPH+f3rUcY5Aifv8ASkbjJzuddzb7+VKk/wAgoL8HZmOKzRQTBA6QT+1VGsYqQIB6URxLYWdhFz+96ostAiQYNUKq4Su2WW3VAXV1Pvbny61K0+CBNj15esfTpQ9x2D53iJqyl5CRMExyFv8AlY0amaDwWl3tQ4y326xrTGoAJVAlaptEH1Naq0xpSkuuHx1ECVG0GOQ6VlPsxxRZSvEuKQ2ymUalq0hSj0H5ikTsOceVziXjjDYtxttZcWykylTJSCpZgQQq6U+J9KpxajQjLtjM9w3hIdexTeta1qKU6lExNgLiSbkn9qacjytphkJZQEIPejxMbzzqpistS883butySZO4MJTG0SSZ/wBRRzlQqO7B39IkpvdUzytXxbMmahEAkA3PL9qsKcCUkk2G5raRr0dAQKWOKc4AQWwohW6oEkCfrRN99SwIJTMERvHjOxPyoLjWG21aYCSuZP5jz1EnkLX8hzpOSV6QyMLAmsgiG9TxBCQr3UjfUZ5iDFoAiL0UweXnUe2KVKASYSJSm5mSRc+lX8ky1t5klDiigkgLSbnkbxcz5wRHKqmeA4ZSSlQ0KGjSYBlPMDnb7vQ+KVjItJ+UJ+eIccSS0dK1yByEE8z4g70nZm2oatZSSbd33dUbTPpFPXEc9g4oKHdSCoxE6jFvSLCkAZW48JbBBT76ye5cEpBtYwDuTNLiFkRUDinQlKEqAkAnn0M1qvBzCG29ITpI3tv86ybDOKQQra/uxa3UfZrXMkZV2TbihAcSCBzA5A9DXTTRuBp3YbddMGK+YLNhME3r4NqC5lhCDqQYP3vS7rZUop9HH8TNcLc6Uq5bn891VlCjIf1Du86L1YvxRy42FkazYmyRuqPp41dfbKyhsaj4BakpAHM6fSgOc4BvSVqJSsCAuSD5eVD8tx7mGw6VoW446+rSpSpIabmZSOaoi9HB7oHNJRjdh7GY5KHFh5wDR3QJ38b2k9TS2/ljOJfCUEaVLClEd4AAG2rruT6daJZ7h0FtKUqStwkOLm50mwAnc1cwmCKEuJEWTFrXIo6J8eRS/wBDeQZc2wwAmAnf05UOc4xwi1lpLyFHaAdj4UiZdjsZie1w6/7CSQpRJSdMkhII3tR7K+F8EFIIaGoQTJMC+/rv0oLtUUKO7ZIHAhzSuR0PI35UaZzQoT4R8K5xrKHAZF4vfaL/AF/SqTbY0aTYi3870CjQ6UlNbPmZ56ACBuevy+NIuaYxS5mT0+P38Ku5qoiQr8pt5GhcyFK9fI8vMG9dQt/xC261C9jBkR9apN90322jnRrHKm4jw8D+1LT83nrT4bJ56O8Q5yH/ACpMO1NiYAuSaqRtRheVgMFbijqtpSLkiDqMjkLecnpRtiu7PrjruJUXMQpS20zpAISi3JNoAjeBVfE50pxCEIabbDf5kp7xP+yz41b7QraYbR/UOlQ0gXErVAtcmBNEc7RhsLl/YjSvFurBc2V2TaSSACLBarTBJ3FUfCZ7Z+gcBjg5oc27VtKgJ8JgW6GvuPzBSUkpSdQUBBjmYmem59Kp5s/ZOgd1HMEAAcqV8RxOcQ8ltI1JE6oIAKojckCNtvGpHka0URg29jwwnUdUyYA8PT96nfblMdagy1uEgARa9WTJNUfDH0GFhxS52Sm8c1dIPL+fKg+e5MlRU7ilhDKUwbxqPjF4nZP12Ysbj+zsBqJ5Dl50oZpl5xSgp8FYHuoKjoB6hI5xzJP0pEvMRkFJuwZwnxmltfYNtrU0bIuJB8B/ienLereb4hT2IhQ7oIEi8QZP60ayXJWWgt1KEpCRYjyPyiq3B3eS+qNxqk8ze8/e1C05Ug9K2Kmdf12wlJCQ4SRqNgQSbm5sJpXUzACFGIudN9wSmY6T86YchSvEYz8OgjSkOSo3gFJClDbmSB6VW4xydGExOkOBWrv6blQFgJJ3mLDw8aBwaCbTYm5i72WIUlQJggkbdCfnNP8Aw3nD2IXJBGHlRbmCRe6VHcxvSJ+F7ZxxS99W/nvWj5Jhw02lKRCQPnXSeqCxQ3Y3tuJ00JzfQAST471QzDPkMpOpW1Z9xFnz2KBSgEN/CfM9KBfloc/w2whj88ZLkIWCR0BPzFMPDvFrZhKjHrb40E4SzzA4fCFt9pZctq0p3k+9qBEbdRtQjNcjbK1OsFTbazqQFbx/2TejcUhKyNmnZvjEKSACCSRHO8iDVfKsX2LLuKkLX7ulUkXNiI6mkHhxjFlxSm1SGkySoAiCCm0yCSJj1psbypaE64K0qjVBI0+aenjW/rsnzxlP9RexC3WnBiCqSCFeszAnl4U3cC5ziHy6t1PcAJExqKiQZjeI2qNPs8DylBD8tKSFTuAogyBe4mhvDmdYpeHcIbCg09/XfsCtHugIAH5RBtyinQTrZLihKL/I7zzihDCyhCZ2kDn92rrLsG7iACXC30CQLX6kfpXDuGYUoKWklxsEpjZUTHn5UdYeUY0AJjxnpG1TzTPZxyosM8HrMH8Sv0CT+1Rv4JSFFLqgSAQki2obkqHIzejGXvkIvZQ3jr+1cZkpC4K9I3CpI2INaqoBt+tiBnveURzFiY3vv+lBcUvTbof2IonxBmCEK7pnSfiOnmDSbicwKp08zI/T6VijZk5JHb+JBsOl/Pl9KHYnAlSdQ5bip0MK3O55fD79KMuMAtGL25dYonLxwUo+xNQQIvsatPPyklBICR638elR4nDwrSQZMH0O3yplyHKkyRAGoEG0mDYg+A3pzktMmd8FZGZLSmEHQNOlWmxUP9jPP4VABNfVtQpQSZAJv4TY0WxGYIVh2QQO1a1NkabKbnUkyOYJUnyjpTydutGwYrDKYKgHVOLWZ0g/0m033P5lXPlV3hbhBCSHlKlRiALp3mR1PnYeNUs0wC2QEaRKh/lO1iJ5UwcA4DuFcRyuVTPOxsBtH61HhW9np5aULTGltFgB9/8AanivhUBQ7E5kJgfd6pclEjSbLeIWkedB3mpJ5Ec+X3NdOYied+lRdtqsPufuKmnL0x8Y+SPPXVJwgSjdxQSPImT6QPhVVKvw+EWrZJ7o6m0avDbaos4x4ViEMAj+kASf9lGLdYoVxbnwJDLYJ0AQBETNvOsbXQ1dUA0LLCiWlKS4sSooMGBJi4PS/lQLH9oha33ka1vau8ud4G2kgWkfKmHOVdklBJ76hOrY3963laljiLGlXYpk90KJPiYVSlb0a/6R5OCUEdZO3PampeYhKAPClnKDe0ffSr+GwS8QsxZM2rmOhw6Th+3XKpIGwrjM20yGxYGxPTz6U1N5N2TcJEqO0/M0KxeCSgEFJJ3JO03j/lD6oY46BODzMtIgp0qBLciIg7xbvb3JnlFEMYhKW0wUkaY2ki893oSIE/vVRaErWkWkmEyNheVEesk1TxeI1BKGwdPJX+cGCfj+lHJLTJ1ou8P4xxskoNlApOpNtMj4RyNahlzQ7NM6VSNxIn1ms/wGGKQ2FAx2hSTy2A3rRspY0thI2Fh6Vyds5qkCcIwtDzwaPcBB0naSLgffOrLzKhg3GsIgJccmYEAFUBR84qbLlkqdH5y4QbbCIB+FS4hJB7lh+p2mig3HYE0pOjN3MIrCYlLLygoiFBdwCOvXlemaIbBSeZUZ6Xn9aV+Psy1PoRFm2wCbbyTepsmzh11mUpC4UG9wLkHl/jvfkaa162gI5PL8sanHtKCqbERfkZ5zSdn/ABfpKwPePSw2FS59mj7YdBT/AGiNcQQCYI8+tZscUXXJVeT6R6eFdFdQTyXwsOPqWe8omZNc4K5B5CfjRvB5Igpn83IfYrzmUntLe6D92oPa4Esb6VXESrSm4HOPX4UdwTrTTRK4A8rm3zmr2U5KnSXHFhppMlSzt1IT1PlStxLnAfWEtJ0MonQD7x/2Weaj02G1B5chjmsf+nzMszDznaQlMAJT10jaT1qB7HFCAQqCec38hQ5sBSoHz8tz4eVUsQ53lSqSLD+PCnKC4SSm+sL4XSUlSgFGen7CaqYjKwpRKFQmOc2PS1Wy0QyI+5pv4F4COLGtwlLKTdXNR6J+prYt/DHFMes/wKn8U42lQGhKXBN97GB1imPJcvDLekSJ5q971oRluLX2qipCdQBBcFpG4Jnbyq/jsWdEmyiAdPMDx8SZ+XShi1HYxxt0i8+4Ne/KKDPPabfZFVXMYTefKapLx6lRzi194pMp2Pjj8hXF4gJKV7IXY+cffwrlvEaVek/L+BQBT5V3SqE3sTaTEEesfE1N/wCoJDajewI9TXNmVRAj+6pdtSyVSfim/K1q7zhKMKyFoBW+6mNZ2SB/iORvvQnM80gpQndWmPvwM0bzYJ/CJ1qCFQQkbq90gQBzufAb0S4CxTzHNEuBK3D3EJ26+A8zalp1zWoE9Z8L/Sos4WT/AExsm48YJB9N6hZVGnxvNao0rFt2wzlYhccgDf60/wCR4YBCAByBJpEyZqF9Rz3+vmKfMoMJhPT+aEqx8GF1v50u58BoULg7+lv5osMapIigOZ40LVA3uVc+Rj49KVOg1a6LuBZDjwVqtpUk+HdIj51Jh8KkICfyxIkbeM+JE/GgmKfLT0ASIkxyHj5UZaxGtoJBuP0rWIRewDpJ757qTqk9f5MVo/DuIC2iRuCR9+lZzgGyUnVySSfP+KaeBsdCHNR7s7+OkUWN09nTTcS64wRiFlNkiNRncxeRRV0E7nSOv5j8dv1qPtQl3TAlxJV4yCBF9hep22/48BfajjSBbsTuL8Iz2aSUpSW1oVrWASU6xKSTBKTJMfKjWdMsYNDmLbQgdm0dICRoJUfD6f5UJ49wXaYdaecSPMX5Ui5bxkhWEOGxRcXpKezSIAIG4UeXKqsMlTRJnjTTD+J4pSUkYVlLjZbHbl3UqCbaZFx4DnSHiOH1N95Nwbjy61r3s5zDDfgUtJU2Fi7n+JUokiVGxMQI5RVTiLhp1S1q0am41JWnl1BA5bGR40txa2huGn0zLAYxQlKp8/D1orlgLrqEJPvGB9bnwvVPMWNBOnauXnDh2O1KglxQhtP5oIIKiOQjY9YpKjbKZS8rZY9oHEgthGgAhowsgzKhykWgeG5JpLD5i5qIkma+tN6lAcvrVNJEMm2wg0NCJO5ufLlQpBuJ60SzN2E6fu1DWheuhyzp9oasrbU+400ndSgkeu5+E/Ct1U+3gsOltAHdTCRz8z4k/rWNey9afx3aOEaW0qif8iDH1p7L6sS9eSVFMDoJn9KCqdIcla2MOIZ7PShMCSlSjF1GYE+UT8KqYvEylZiO9H0+ler1IfBuPoMcfMR98qprURJ+Ver1T/SpkGqLb3j0tUebuwhAAgLBWfOK9XqahL4AH8YQ7qgSkW8Kr4nNlhClzKv7YnkDvHjevteokJA2JZAcBHJIPzj9DUmMQICo6CPOvlepgAYyZ0lenlppzwmJKYA+7/8AK9XqBlePh9x2aK0EwLVXRhA4EJBKdUSRE33r1epaWzp9Amc5aGcR3SSClPvX3MEVUZRpbSob6o9L2r1eo5CV0MYUf0VkW2+v0q7w9jig6YBAJPrAr1epQ4Y2MZqdCyO8YG+wnYCmSvV6ixvoORaQu8Uf21eRrJs74VS3hGsQFkqcVcQIE9PhXq9VeHrJP+RxDn+AQxhA02ICTc81HYk+NLDHE+JwTqOyeXoUq7ajKLmNjt6V6vVXP4AuDzhstZzJtLy2w04HdCi3soD/AFO1Zdx8sfjnUJSEpbPZjrA5km5USTJr1epDSDlwXPCrGATevV6ufBS6Q49crNV0GvV6sjxGS6M/ArnecETYGfjWk5K6UBShuRp8rDavV6sf7Dsf6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2" name="Picture 8" descr="http://schoolworkhelper.net/wp-content/uploads/2011/06/midsummer-nights-dream-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280182"/>
            <a:ext cx="3357554" cy="257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http://t2.gstatic.com/images?q=tbn:ANd9GcR0oaSmpacrRHX6C0r-mHJp7FJgGvnCSIEb6dK1RGrKJ3wuLv4o"/>
          <p:cNvPicPr>
            <a:picLocks noChangeAspect="1" noChangeArrowheads="1"/>
          </p:cNvPicPr>
          <p:nvPr/>
        </p:nvPicPr>
        <p:blipFill>
          <a:blip r:embed="rId6"/>
          <a:srcRect l="15587" t="5838" r="14268" b="3677"/>
          <a:stretch>
            <a:fillRect/>
          </a:stretch>
        </p:blipFill>
        <p:spPr bwMode="auto">
          <a:xfrm>
            <a:off x="7429520" y="0"/>
            <a:ext cx="150019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midsum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480" y="4665083"/>
            <a:ext cx="2857520" cy="21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214414" y="1714488"/>
            <a:ext cx="51133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Bottom</a:t>
            </a:r>
          </a:p>
          <a:p>
            <a:pPr algn="ctr"/>
            <a:endParaRPr lang="en-GB" sz="2400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He is one of The Mechanicals. He is part of the company producing a play for Duke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Theseus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’ wedding. He is an over-confident fool! </a:t>
            </a:r>
          </a:p>
          <a:p>
            <a:pPr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Puck plays a trick on him and gives him the head of an ass! </a:t>
            </a:r>
            <a:r>
              <a:rPr lang="en-GB" sz="2400" dirty="0" err="1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Titania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> then falls in love with him for a short while!</a:t>
            </a:r>
          </a:p>
        </p:txBody>
      </p:sp>
      <p:pic>
        <p:nvPicPr>
          <p:cNvPr id="10244" name="Picture 6" descr="http://t2.gstatic.com/images?q=tbn:ANd9GcRJqkY1gLp-kAz6mWTbpG3xZPzimauvxGZMVtKDjYMibkyERRwNTQ"/>
          <p:cNvPicPr>
            <a:picLocks noChangeAspect="1" noChangeArrowheads="1"/>
          </p:cNvPicPr>
          <p:nvPr/>
        </p:nvPicPr>
        <p:blipFill>
          <a:blip r:embed="rId3"/>
          <a:srcRect l="15587" t="5817" r="14268" b="4047"/>
          <a:stretch>
            <a:fillRect/>
          </a:stretch>
        </p:blipFill>
        <p:spPr bwMode="auto">
          <a:xfrm>
            <a:off x="7358082" y="2357430"/>
            <a:ext cx="12969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http://t1.gstatic.com/images?q=tbn:ANd9GcR4f7bpKF2HtK_GE1Jbe6K48Hvm6_hbbywwvRhe8H_tOLBbcHe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0"/>
            <a:ext cx="285748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Paired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571480"/>
            <a:ext cx="6572296" cy="628652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Paired activity. </a:t>
            </a:r>
          </a:p>
          <a:p>
            <a:endParaRPr lang="en-GB" sz="2000" dirty="0">
              <a:latin typeface="Andalus" pitchFamily="2" charset="-78"/>
              <a:cs typeface="Andalus" pitchFamily="2" charset="-78"/>
            </a:endParaRP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You are each going to be given a character/role card. You </a:t>
            </a:r>
            <a:r>
              <a:rPr lang="en-GB" sz="2000" u="sng" dirty="0">
                <a:latin typeface="Andalus" pitchFamily="2" charset="-78"/>
                <a:cs typeface="Andalus" pitchFamily="2" charset="-78"/>
              </a:rPr>
              <a:t>must not show </a:t>
            </a:r>
            <a:r>
              <a:rPr lang="en-GB" sz="2000" dirty="0">
                <a:latin typeface="Andalus" pitchFamily="2" charset="-78"/>
                <a:cs typeface="Andalus" pitchFamily="2" charset="-78"/>
              </a:rPr>
              <a:t>anybody else in your pair which </a:t>
            </a:r>
            <a:r>
              <a:rPr lang="en-GB" sz="2000" u="sng" dirty="0">
                <a:latin typeface="Andalus" pitchFamily="2" charset="-78"/>
                <a:cs typeface="Andalus" pitchFamily="2" charset="-78"/>
              </a:rPr>
              <a:t>character card </a:t>
            </a:r>
            <a:r>
              <a:rPr lang="en-GB" sz="2000" dirty="0">
                <a:latin typeface="Andalus" pitchFamily="2" charset="-78"/>
                <a:cs typeface="Andalus" pitchFamily="2" charset="-78"/>
              </a:rPr>
              <a:t>you have or the information you have.</a:t>
            </a:r>
          </a:p>
          <a:p>
            <a:endParaRPr lang="en-GB" sz="2000" dirty="0">
              <a:latin typeface="Andalus" pitchFamily="2" charset="-78"/>
              <a:cs typeface="Andalus" pitchFamily="2" charset="-78"/>
            </a:endParaRP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You will need to ask your partner the questions below to work out which character your partner is:</a:t>
            </a:r>
          </a:p>
          <a:p>
            <a:endParaRPr lang="en-GB" sz="2000" dirty="0">
              <a:latin typeface="Andalus" pitchFamily="2" charset="-78"/>
              <a:cs typeface="Andalus" pitchFamily="2" charset="-78"/>
            </a:endParaRP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Which group do you belong to?</a:t>
            </a: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Are you human?</a:t>
            </a: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Do you have a position of status?</a:t>
            </a: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Are you in love with any of the other characters?</a:t>
            </a: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Who?</a:t>
            </a:r>
          </a:p>
          <a:p>
            <a:r>
              <a:rPr lang="en-GB" sz="2000" dirty="0">
                <a:latin typeface="Andalus" pitchFamily="2" charset="-78"/>
                <a:cs typeface="Andalus" pitchFamily="2" charset="-78"/>
              </a:rPr>
              <a:t>How would you describe yourself? Give some adjectives or detailed descriptions.</a:t>
            </a:r>
          </a:p>
          <a:p>
            <a:endParaRPr lang="en-GB" sz="2000" dirty="0">
              <a:latin typeface="Andalus" pitchFamily="2" charset="-78"/>
              <a:cs typeface="Andalus" pitchFamily="2" charset="-78"/>
            </a:endParaRPr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15206" y="2285992"/>
            <a:ext cx="1928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Character</a:t>
            </a:r>
          </a:p>
          <a:p>
            <a:r>
              <a:rPr lang="en-GB" sz="2400" dirty="0"/>
              <a:t>role cards</a:t>
            </a:r>
          </a:p>
          <a:p>
            <a:r>
              <a:rPr lang="en-GB" sz="2400" dirty="0"/>
              <a:t>Hot seat questions re character.</a:t>
            </a:r>
          </a:p>
          <a:p>
            <a:r>
              <a:rPr lang="en-GB" sz="2400" dirty="0"/>
              <a:t>Question grid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7033" y="500042"/>
            <a:ext cx="179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YOU NEED: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02572-EF00-435D-8815-8E896819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Describing a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D22C7-C61D-4A77-82E4-B938D7108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the sheet that you have been given, circle the words and use them to write a description of the character and their role in the play.</a:t>
            </a:r>
          </a:p>
        </p:txBody>
      </p:sp>
    </p:spTree>
    <p:extLst>
      <p:ext uri="{BB962C8B-B14F-4D97-AF65-F5344CB8AC3E}">
        <p14:creationId xmlns:p14="http://schemas.microsoft.com/office/powerpoint/2010/main" val="683361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32" y="14748"/>
            <a:ext cx="6143668" cy="418058"/>
          </a:xfrm>
        </p:spPr>
        <p:txBody>
          <a:bodyPr>
            <a:normAutofit fontScale="90000"/>
          </a:bodyPr>
          <a:lstStyle/>
          <a:p>
            <a:r>
              <a:rPr lang="en-GB" dirty="0"/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632" y="432806"/>
            <a:ext cx="6143668" cy="18497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/>
              <a:t>Based on what you know about the characters……</a:t>
            </a:r>
            <a:r>
              <a:rPr lang="en-GB" sz="1800" b="1" u="sng" dirty="0"/>
              <a:t> </a:t>
            </a:r>
            <a:r>
              <a:rPr lang="en-GB" sz="1800" dirty="0"/>
              <a:t>     </a:t>
            </a:r>
          </a:p>
          <a:p>
            <a:pPr>
              <a:buNone/>
            </a:pPr>
            <a:r>
              <a:rPr lang="en-GB" sz="1800" dirty="0"/>
              <a:t>Which character do you like the most and the least – explain why</a:t>
            </a:r>
            <a:r>
              <a:rPr lang="en-GB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Writing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636912"/>
            <a:ext cx="60306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Sentence starters: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Without doubt, I believe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From the information I have gathered, I think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Following on from this,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Personally, I prefer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my opinion, I like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Assess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6000792" cy="4525963"/>
          </a:xfrm>
        </p:spPr>
        <p:txBody>
          <a:bodyPr/>
          <a:lstStyle/>
          <a:p>
            <a:pPr>
              <a:buNone/>
            </a:pPr>
            <a:r>
              <a:rPr lang="en-GB" dirty="0"/>
              <a:t>Let’s share your answers.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Mark your work using green pen.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Correct: spelling, punctuation and grammar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86190"/>
            <a:ext cx="1516453" cy="235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Plenary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 are the main characters?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objective: To develop an understanding of the main characters in the play.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543413" y="-61086"/>
            <a:ext cx="69355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u="sng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Title: who are the main characters?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9C038-84C2-4528-A4B1-51D6035497DC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Content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46" y="92362"/>
            <a:ext cx="6543692" cy="582594"/>
          </a:xfrm>
        </p:spPr>
        <p:txBody>
          <a:bodyPr>
            <a:normAutofit fontScale="90000"/>
          </a:bodyPr>
          <a:lstStyle/>
          <a:p>
            <a:r>
              <a:rPr lang="en-GB" dirty="0"/>
              <a:t>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624946"/>
            <a:ext cx="6543692" cy="971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2000" b="1" dirty="0"/>
              <a:t>In ‘A Midsummer Night’s Dream’ there are four main groups of characters. Look at their names and see if you can work out what group you think they belong in. </a:t>
            </a:r>
          </a:p>
          <a:p>
            <a:pPr>
              <a:buNone/>
            </a:pPr>
            <a:r>
              <a:rPr lang="en-GB" sz="2000" b="1" dirty="0"/>
              <a:t>Task 1: Create 4 columns in your books..</a:t>
            </a:r>
          </a:p>
          <a:p>
            <a:pPr>
              <a:buNone/>
            </a:pPr>
            <a:endParaRPr lang="en-GB" sz="2000" b="1" dirty="0"/>
          </a:p>
          <a:p>
            <a:pPr>
              <a:buNone/>
            </a:pPr>
            <a:endParaRPr lang="en-GB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25393" y="2003629"/>
            <a:ext cx="1500166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ROYALS (2)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082288" y="2716315"/>
            <a:ext cx="1857388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FAIRIES (7)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27784" y="2003629"/>
            <a:ext cx="1714512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COUPLES (4)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11750" y="2722667"/>
            <a:ext cx="1857388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WORKMEN (6)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57224" y="3429000"/>
            <a:ext cx="6429420" cy="278608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numCol="3" rtlCol="0" anchor="ctr"/>
          <a:lstStyle/>
          <a:p>
            <a:pPr algn="ctr">
              <a:buNone/>
            </a:pPr>
            <a:r>
              <a:rPr lang="en-GB" sz="2000" b="1" dirty="0"/>
              <a:t>Puck</a:t>
            </a:r>
          </a:p>
          <a:p>
            <a:pPr algn="ctr">
              <a:buNone/>
            </a:pPr>
            <a:r>
              <a:rPr lang="en-GB" sz="2000" b="1" dirty="0" err="1"/>
              <a:t>Peaseblossom</a:t>
            </a: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Cobweb</a:t>
            </a:r>
          </a:p>
          <a:p>
            <a:pPr algn="ctr">
              <a:buNone/>
            </a:pPr>
            <a:r>
              <a:rPr lang="en-GB" sz="2000" b="1" dirty="0"/>
              <a:t>Moth</a:t>
            </a:r>
          </a:p>
          <a:p>
            <a:pPr algn="ctr">
              <a:buNone/>
            </a:pPr>
            <a:r>
              <a:rPr lang="en-GB" sz="2000" b="1" dirty="0" err="1"/>
              <a:t>Mustardseed</a:t>
            </a: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Oberon</a:t>
            </a:r>
          </a:p>
          <a:p>
            <a:pPr algn="ctr">
              <a:buNone/>
            </a:pPr>
            <a:r>
              <a:rPr lang="en-GB" sz="2000" b="1" dirty="0" err="1"/>
              <a:t>Titania</a:t>
            </a: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Snug</a:t>
            </a:r>
          </a:p>
          <a:p>
            <a:pPr algn="ctr">
              <a:buNone/>
            </a:pPr>
            <a:r>
              <a:rPr lang="en-GB" sz="2000" b="1" dirty="0"/>
              <a:t>Quince</a:t>
            </a:r>
          </a:p>
          <a:p>
            <a:pPr algn="ctr">
              <a:buNone/>
            </a:pPr>
            <a:r>
              <a:rPr lang="en-GB" sz="2000" b="1" dirty="0"/>
              <a:t>Starveling</a:t>
            </a:r>
          </a:p>
          <a:p>
            <a:pPr algn="ctr">
              <a:buNone/>
            </a:pPr>
            <a:r>
              <a:rPr lang="en-GB" sz="2000" b="1" dirty="0"/>
              <a:t>Snout</a:t>
            </a:r>
          </a:p>
          <a:p>
            <a:pPr algn="ctr">
              <a:buNone/>
            </a:pPr>
            <a:r>
              <a:rPr lang="en-GB" sz="2000" b="1" dirty="0"/>
              <a:t>Flute</a:t>
            </a:r>
          </a:p>
          <a:p>
            <a:pPr algn="ctr">
              <a:buNone/>
            </a:pPr>
            <a:r>
              <a:rPr lang="en-GB" sz="2000" b="1" dirty="0"/>
              <a:t>Bottom</a:t>
            </a:r>
          </a:p>
          <a:p>
            <a:pPr algn="ctr">
              <a:buNone/>
            </a:pPr>
            <a:r>
              <a:rPr lang="en-GB" sz="2000" b="1" dirty="0" err="1"/>
              <a:t>Theseus</a:t>
            </a:r>
            <a:r>
              <a:rPr lang="en-GB" sz="2000" b="1" dirty="0"/>
              <a:t> </a:t>
            </a:r>
          </a:p>
          <a:p>
            <a:pPr algn="ctr">
              <a:buNone/>
            </a:pPr>
            <a:r>
              <a:rPr lang="en-GB" sz="2000" b="1" dirty="0" err="1"/>
              <a:t>Hippolyta</a:t>
            </a:r>
            <a:endParaRPr lang="en-GB" sz="2000" b="1" dirty="0"/>
          </a:p>
          <a:p>
            <a:pPr algn="ctr">
              <a:buNone/>
            </a:pPr>
            <a:r>
              <a:rPr lang="en-GB" sz="2000" b="1" dirty="0" err="1"/>
              <a:t>Hermia</a:t>
            </a:r>
            <a:endParaRPr lang="en-GB" sz="2000" b="1" dirty="0"/>
          </a:p>
          <a:p>
            <a:pPr algn="ctr">
              <a:buNone/>
            </a:pPr>
            <a:r>
              <a:rPr lang="en-GB" sz="2000" b="1" dirty="0"/>
              <a:t>Lysander</a:t>
            </a:r>
          </a:p>
          <a:p>
            <a:pPr algn="ctr">
              <a:buNone/>
            </a:pPr>
            <a:r>
              <a:rPr lang="en-GB" sz="2000" b="1" dirty="0"/>
              <a:t>Helena</a:t>
            </a:r>
          </a:p>
          <a:p>
            <a:pPr algn="ctr">
              <a:buNone/>
            </a:pPr>
            <a:r>
              <a:rPr lang="en-GB" sz="2000" b="1" dirty="0"/>
              <a:t>Demetrius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Do Now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6543692" cy="796908"/>
          </a:xfrm>
        </p:spPr>
        <p:txBody>
          <a:bodyPr>
            <a:normAutofit/>
          </a:bodyPr>
          <a:lstStyle/>
          <a:p>
            <a:r>
              <a:rPr lang="en-GB" sz="2800" u="sng" dirty="0"/>
              <a:t>The answers: tick or correct in green 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6429420" cy="7858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GB" sz="2000" b="1" dirty="0"/>
          </a:p>
          <a:p>
            <a:pPr>
              <a:buNone/>
            </a:pPr>
            <a:r>
              <a:rPr lang="en-GB" sz="2400" b="1" dirty="0"/>
              <a:t>There are four groups of characters – and four story lines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58082" y="2571744"/>
            <a:ext cx="1500166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ROYALS (2)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72066" y="2285992"/>
            <a:ext cx="1857388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FAIRIES (7)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14414" y="2500306"/>
            <a:ext cx="1714512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COUPLES (4)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0364" y="2000240"/>
            <a:ext cx="1857388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WORKMEN (6)</a:t>
            </a:r>
          </a:p>
        </p:txBody>
      </p:sp>
      <p:sp>
        <p:nvSpPr>
          <p:cNvPr id="9" name="Rectangle 8"/>
          <p:cNvSpPr/>
          <p:nvPr/>
        </p:nvSpPr>
        <p:spPr>
          <a:xfrm>
            <a:off x="5143504" y="2928934"/>
            <a:ext cx="16356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/>
              <a:t>Oberon</a:t>
            </a:r>
          </a:p>
          <a:p>
            <a:pPr algn="ctr">
              <a:buNone/>
            </a:pPr>
            <a:r>
              <a:rPr lang="en-GB" b="1" dirty="0" err="1"/>
              <a:t>Titania</a:t>
            </a:r>
            <a:endParaRPr lang="en-GB" b="1" dirty="0"/>
          </a:p>
          <a:p>
            <a:pPr algn="ctr">
              <a:buNone/>
            </a:pPr>
            <a:r>
              <a:rPr lang="en-GB" b="1" dirty="0"/>
              <a:t>Puck</a:t>
            </a:r>
          </a:p>
          <a:p>
            <a:pPr algn="ctr">
              <a:buNone/>
            </a:pPr>
            <a:r>
              <a:rPr lang="en-GB" b="1" dirty="0" err="1"/>
              <a:t>Peaseblossom</a:t>
            </a:r>
            <a:endParaRPr lang="en-GB" b="1" dirty="0"/>
          </a:p>
          <a:p>
            <a:pPr algn="ctr">
              <a:buNone/>
            </a:pPr>
            <a:r>
              <a:rPr lang="en-GB" b="1" dirty="0"/>
              <a:t>Cobweb</a:t>
            </a:r>
          </a:p>
          <a:p>
            <a:pPr algn="ctr">
              <a:buNone/>
            </a:pPr>
            <a:r>
              <a:rPr lang="en-GB" b="1" dirty="0"/>
              <a:t>Moth</a:t>
            </a:r>
          </a:p>
          <a:p>
            <a:pPr algn="ctr">
              <a:buNone/>
            </a:pPr>
            <a:r>
              <a:rPr lang="en-GB" b="1" dirty="0" err="1"/>
              <a:t>Mustardseed</a:t>
            </a:r>
            <a:endParaRPr lang="en-GB" b="1" dirty="0"/>
          </a:p>
          <a:p>
            <a:pPr algn="ctr">
              <a:buNone/>
            </a:pP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3357554" y="2786058"/>
            <a:ext cx="121444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/>
              <a:t>Snug</a:t>
            </a:r>
          </a:p>
          <a:p>
            <a:pPr algn="ctr">
              <a:buNone/>
            </a:pPr>
            <a:r>
              <a:rPr lang="en-GB" b="1" dirty="0"/>
              <a:t>Quince</a:t>
            </a:r>
          </a:p>
          <a:p>
            <a:pPr algn="ctr">
              <a:buNone/>
            </a:pPr>
            <a:r>
              <a:rPr lang="en-GB" b="1" dirty="0"/>
              <a:t>Starveling</a:t>
            </a:r>
          </a:p>
          <a:p>
            <a:pPr algn="ctr">
              <a:buNone/>
            </a:pPr>
            <a:r>
              <a:rPr lang="en-GB" b="1" dirty="0"/>
              <a:t>Snout</a:t>
            </a:r>
          </a:p>
          <a:p>
            <a:pPr algn="ctr">
              <a:buNone/>
            </a:pPr>
            <a:r>
              <a:rPr lang="en-GB" b="1" dirty="0"/>
              <a:t>Flute</a:t>
            </a:r>
          </a:p>
          <a:p>
            <a:pPr algn="ctr">
              <a:buNone/>
            </a:pPr>
            <a:r>
              <a:rPr lang="en-GB" b="1" dirty="0"/>
              <a:t>Bottom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429520" y="3500438"/>
            <a:ext cx="128586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err="1"/>
              <a:t>Theseus</a:t>
            </a:r>
            <a:r>
              <a:rPr lang="en-GB" b="1" dirty="0"/>
              <a:t> </a:t>
            </a:r>
          </a:p>
          <a:p>
            <a:pPr algn="ctr">
              <a:buNone/>
            </a:pPr>
            <a:r>
              <a:rPr lang="en-GB" b="1" dirty="0" err="1"/>
              <a:t>Hippolyta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1285852" y="3357562"/>
            <a:ext cx="13573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err="1"/>
              <a:t>Hermia</a:t>
            </a:r>
            <a:endParaRPr lang="en-GB" b="1" dirty="0"/>
          </a:p>
          <a:p>
            <a:pPr algn="ctr">
              <a:buNone/>
            </a:pPr>
            <a:r>
              <a:rPr lang="en-GB" b="1" dirty="0"/>
              <a:t>Lysander</a:t>
            </a:r>
          </a:p>
          <a:p>
            <a:pPr algn="ctr">
              <a:buNone/>
            </a:pPr>
            <a:r>
              <a:rPr lang="en-GB" b="1" dirty="0"/>
              <a:t>Helena</a:t>
            </a:r>
          </a:p>
          <a:p>
            <a:pPr algn="ctr">
              <a:buNone/>
            </a:pPr>
            <a:r>
              <a:rPr lang="en-GB" b="1" dirty="0"/>
              <a:t>Demetrius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Characterisation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00174"/>
            <a:ext cx="4614866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Today we are going to find out some information about the main characters in the book. This will help you understand the play when you begin reading it.</a:t>
            </a:r>
          </a:p>
          <a:p>
            <a:pPr>
              <a:buNone/>
            </a:pPr>
            <a:r>
              <a:rPr lang="en-GB" dirty="0"/>
              <a:t>Make notes from the next few slides.</a:t>
            </a:r>
          </a:p>
        </p:txBody>
      </p:sp>
      <p:sp>
        <p:nvSpPr>
          <p:cNvPr id="51202" name="AutoShape 2" descr="data:image/jpeg;base64,/9j/4AAQSkZJRgABAQAAAQABAAD/2wCEAAkGBwgHBgkIBwgKCgkLDRYPDQwMDRsUFRAWIB0iIiAdHx8kKDQsJCYxJx8fLT0tMTU3Ojo6Iys/RD84QzQ5OjcBCgoKDQwNGg8PGjclHyU3Nzc3Nzc3Nzc3Nzc3Nzc3Nzc3Nzc3Nzc3Nzc3Nzc3Nzc3Nzc3Nzc3Nzc3Nzc3Nzc3N//AABEIAJsAfgMBIgACEQEDEQH/xAAcAAACAgMBAQAAAAAAAAAAAAAFBgMEAAIHAQj/xABDEAACAQIEBAMFAwkHAwUAAAABAgMEEQAFEiEGEzFBIlFhBxQycYEVkaE2UmKxs8HR4fAWI0JDcnWSdILSJTM0Y2T/xAAZAQACAwEAAAAAAAAAAAAAAAACBAEDBQD/xAAjEQADAAICAgIDAQEAAAAAAAAAAQIDERIhBDETQSIyUXEj/9oADAMBAAIRAxEAPwA5UlQV5Y6jc+eI1Atcm2JZ1ZpCdrltyO+IgjKgB6jffGZQ6vRPCnMYBLvfoAL3xuAxOix1eQFziOBxyJUJYBmU6h2te/fpv94GCAqEDCQi51BgwANx0/de/qcS0TvXoqxR8liDe5PfEqxkcsgtZlvYDr6jEolgOpQihrX3Xp0B/UcSLIhK6LKqoyjUu1iSdwPngdd+yeXXoihsWICkkC5FugxDJumvTc2vYHcjtifmRCokZFZS4YeJb9Ttv3xvM9NpYxptvva5G+3zttiX/oPLr0U5oyojZ2ZGLah22x5AyyuF1amA1MACLb2B3HTrixVM0mk0iIrKwGmUbFSTcXF/MfdgetBUo14agImnSqG9gnisAfLxfgMSHMp9ssu8POMexN7WHUG1+3ofxxlREkoAtuOltsVEoqyFiWq1bWwJuzDV2O/0Xc77HzxDHT1pmdDUsBGUUnezbaj2/SG48u2CSTWmc5Se0yU09vDYMpG4IFsC6zLkVgY0+L/DffBE0dRa8tWmskeHWRfZdW3zDH/uxeTUNJAPqDin4NPphvKvsUJMskBayyLvYF1wb4Fo5Ys+kLKSPdXF+o+NME2Qg3Y39CMFeG4QK4yXXeFht/qXFix0mBWXa0cpbi6rbYxrbvjX+1tUBYRLbyvhf72xmHOCZlfNfrYxx8YVSdIhY9QDbHo4xrdPwXt5nC3iangjlBeWoEMStpLcsu17X2Uddt+w9cc4k5ZrDsXGFUj6uXff87G44zrB/lD18X8sDTk3Po5avK62OujgF5oxC0UsQ8yhvdfVScCvn+vA8JJ+fIMzcY1bBhyl39d8bJxnVqtuUPXfCzFG8zKsaF2a9gov6/uOJqajnqIKmeFQ0VMgeViwGkEgD8SMT8cnfPkD44zrFt/dg2N9zj3+2tfb4B13AOFj7vvxlxjvjkj58n9Gc8a1tiDGLdvF0x4vGlYv+WDt3OFk2xm2JUJEPNbGT+19Rr18gFrEAlumN140rF6RD/l/LCxtjNsTxR3y0Mx41rT1jH/LDP7OOJqit4gkgliFhSSMPF5PGP345lhw9lP5WSj/APBL+0ixPFHLLTE8/GcZjD8ZxnXElX2eorSOqIpZ2NlUdST0wy55l3u3DMC6E5lFXmOSSNlPM5sYOokE9HjKj0AwGyiuTLa0VZpUqJEvyw8jIFJFtW3Ujt6m/bHlFXrR0eYUhpUlirREG1SFShjYlSLD4rn8DtvgQlrRZ4VqpKPPIauJdYiV3eM7B10G6n0OC8WWU2XcWwVMQEmWtJBPRlhdZVmI0D/tuwI/Q9cAMqr0oJZnNKlQZIWi8UjJoVrgnbv5Ymgzep0ZZC6manyqRpoYtxa76vER2B6dNiRiGmEmtaZfzBHmzXiiuaplSSkmmiRIlF2vMyKnothaw3NseiiiosmzClDSrVyV0NDNK5XlKQSWC7XsDa5J7XtinLn8jS180VHBHJX1KVMoYmTS4cuQt+xYnzsOnpNU8Qe9GWOsyinaCeqerMHMkQqXB+Fuo3Oq+/la22O7J2iOtyeGBMzCtVrPQmGIQSqt5ZZH0ggjopUMw6n1xPLw7TRnMA1cwNHU09Mw0dWcHV9bggL9TtirHxDVLDLGYYZC8sMiuxJMYjBUBfoSLm5F7jexHs+eSzVRlekh3r/fnRLqGa1lX5C7bnc6jjuyNot1vD1FT1E0KV0pZczioVLRggB1Zjex3YBRsNvEN/LdeGqIzaPtCWwzYUDERg7EX233bcX7DfA+DPJoeTqp4JSle9a5YbvI1gB6AaR6+tr30o85mpJqOUQxyNTVE1QQ97SSSAAlh2sFUAeh88d2duST7LpIaOprK2peKAmdaNgAeYY203YdbE36eRx5n2WUWVTyUsVTPPVIyagUCqFMasb9fFc9Owte5xDNmK1GX01JPQ07vBzUE4JBMbyGQrp+Ebs1mtcD78QZhVSV2YVNZKAr1EzSsq9FLG9h6DpiSG19Fc9MOHsp/K2X/b5f2kWE89MOHsp/K2X/AKCX9pFggUJ5+M4zFP7Rp9bIzFQGPVbjr5Y0Oa09ztIbd7Y7TJ4sN5LFTVGaU8FajvTytpcI+kgdyD6DF8ZdSUWb1MVcHqKVaV6mnkjlKGSPTdGuOoOwwFyXOsshqpJqySaO0TrFojv4ypUE+gvfE1PxPSDh2ooJoZWnhGiimVfgR2BkjPptceRLYHTDU9dlyXLpo6elidaaGN4TWSy6rsis5RS7eQ0kBR5k9TgxBk1VR0Oa5UKiJ5Zqqnpm0SHlo2ok3269B08hiCkzfKpF5lSGp8qnoYqJJamMsrywhDcBd9KsRq/1WxpU51FkuY01Nm87yyw5o1bWvT+NZW0KYip73vq9L47sJSUnydUyurq6isjVoapqZY1Ju5UnUVNrdrj54jzUT1NswqpY0kmC8unudQiA0of9IC2v1OIajO6Gp4fggiEi1C1E0zhyAPFa2/UnbEueZtQ/ZtPS0VW1fTUzsY6h4wHjBA8FvzQ1z5eWO0yHBb5GW02S0FXUUcs8lTLKrKKooAiEC4Gm17+eJKzhySSrJyx+ZSmiWtjMzBWCNtpI7m/e1u+B+YZ5kNTluVwJUVYakhZZEEHxszamsSfxPliF+LaeWOvfRLFJLRxUNNGm4SISKzgn5IB66j5Y7TO49Fo5NMFrJEqKZ46ZWdWR7icBgp0WG+5t6kWF8SRcP1cyU5inpmklqxStFzLcp9N/ETtsOu/68axcT5Ny8iaZqxhQ6VlpgvgUiQtrG+5IP7u+JU4tyKOaheKOrHutfUVfiUeIsqhCf0rr9BidUdwRlNwxX1ElMivApmqGp/G9ghFt222vcWHXfe2A3zwQy7i+gp/s0VTVLe7iqqJwF+OokuF6+S6d/U4ADNafoqSWHbHaYLj+F89MOPsp/K2X/oJf2kWOf/a0HYSfdh29j9ZHU8WzCMMAuXy32/8AsiwWiFLOZTb1Etvz2/XjQ4km3lkBB2dj+OIuuDLjLYsiMe5GYMNSyhSAxvax7eWK3T0+eLS1TIk6kBhKuk/h/LHMkLZXntdQ5aKMR0VRTxy82FamLUYmYeIoe17C4N+2Jc6dM5LyRwFq8yBkKALrUgXuPO/S2B1G1MrOGkUNdSpZbahexA8j33wXyOe2aq9o5EVmEY1jxD1t1xXXXZbMpoViCrFWBBBsw8jjy/hIubeQwY4thSDPqhItBXSjEoCASVvf5+uA+DXa2VV/DzGyKXYIoJY7ADvjz5G2HTg7J441FdVJrkIvGnkP44HJkWOdsLHHKtEWQ8IxTANmzyKx/wApDa3zPnhug4D4ZmiUCGpDj4iJjvi5RURqDzABptdSTscEKVXUG1l9cZGTzL3tM1cfiRx9C1VeyuOXw5XmSDUARz1I0726jt9MIdXkUuWVlZQ5nC0dTEbBV6HyYeYPY4+gchj5mu8guw+Eb3PnhZ9rvDlZmFBlVdRRk1sEoppSD2foSfIH7gcNeN5DyL8hPNiWOtHC9++Oh+w78rqr/bn/AGkeErO8snybNanL6sxvPCQGaNiVNwDtcDsfLDr7Dvyuqv8Abn/aR40N7SFNd6ECYtz5LHq7frx7EuohTcMT18sTVNJNHUyKy6SJD9DfviXJ8rq84q/d6YjVp1MzGwUYF0tb+glDb1ogo4pqklIVDCJGc3HRbi/7sMeS5dA2T18jwrJK8S6Ra/LN23J/H7sFoeDqilp2EOYQKX2kLoV232Bv03xZpMu9xDZPBmdG0UouZpiUIY7Hbe+FL8iaX4sfxePw/ZCdS00lPMKiBVkjQdZBcC+wP4G2CLn7FrY2eOISSEtzkX4AT19f5YNVvDdTFW/+nTQzU7IqzWcMCR3A8sUeLaXLYKG81UJcx0gLHGNhsOvX78SsyqlKJvCplsVM2rGrswnqCxYNIxTa1luSB6D0xUxl/TGWvt57YcWktGY++yWmgNVURU6EBpXCC5ta+OxpRR0TMsYuqhbEdOmOY8Iz5VBm4GfUwlo5VMZk3vAT0cW6+X1x1erp0y+ibxvNEI7xTKbh0vcX+mM7zra0h/xIT7MhN3sCBYWwUooA0Z237YB0syyASQksrbj1GDFFOWWyjYdTfpjHyJmzta6CWU1PutcgYeAmxN+mGHOo0koJFc+A6TfysQb4Qs1zGOhZWZXkkbdUUfrPbDVk+dR8RZZIhpTGWS2lpAwPYbj1/Vhzxm/icmd5U/nLOB+0DVU8Z5i6hbGREFv9CgYZvYxQ1FJxXPJKl0fL5NLLvf8AvI8LNcZJc8zGaat5PvE0yswjJUXJ8Jt08vS+Hz2RSyJm/IaGK5oZHMgYsT44wP69MaypzKQlWPtsjy2goc+oY6rQqvJGVlFh42XqCfoSMCMs4brMkzhpqedZoCbbbFhf+GDOQ0bZQZxA5MEr6+S3RfUeX8MXNbTyyFouWdWyhtX44yLzNOlL3JsTjTSd+0TNEtQulW8QO21yMU3yAVlXEajmTWWxR3upb87+Xa+JeaYnFmNvPBugIdA6m7HbfCyuo9FtSmVHy6lpqWsjoqdYiyEgqPLvjnnGNA1bOtRQUwtKNbFTubL/AF0x0ZKiGKZ1rZFjO48ZsB6XxzbPftX3gnKlkkponkRXisQbm5H0w34LfPexXzEljEv59e+M3wyS8FZpFHFJI8Q5q6hdsVJeGcxjZVRUkv3D/wAcbHyx/TE4UD6OWIK8UqAgjbD3wlmtVmNEcuzCeqiDLpp3VV0SWB8LXF7+oI6YrcL8FpKhqs3UsASEiVtj6nz+WG6aigenWFF5egjQyixRh0I8rYQ8nyce+KNPxcF62wFUxTe6Ry3f3ONdLxRXDFr2sSNwPliejjqstqZJI2iSERghUbXrv29CPrjbKqqWnramirTzJA27abBwdwwHy8sFKyniFK5Ui5U6VHywtdtPixyY32if3eedPtFaeOphjUag+4S4vuPr1wf4Unip6eGghg5KIjAMD0JOx87D1JwE4UzKJclniq5wsbwtG7fmkdP69cSLn1NQZZmBkt4qdtOn87Sbf154FbTSkrvVJ7OZPls4FOsDoXMT8wl7bjZt/XffyOOh+zSgp0zj3p6iRXeicJTysL6NaWNuwFrDCrl8kWbVEbzUpSNdCRojgHWe9j22G3pvgz7N5NftArANdhl8luaCLjmR2Nz1xozyquItlSmN/RfTxbnzxHVutMyzX8B8L/uOKVRmsFNO8Tm1xqFz374D5lxJFIrRr0tbc4zI8e6r10aN3KQws6uw0nrghBNJFHpjVi1ugNr/AH7Y5xBn5o3VTIXivbTfcYcMpq9cQmcVKg/CCpBIxObA4X5FUZ5fs3z2pq3hdfcYBGVPikmuBt3FrYSKXimXLssjpKdAwDMW323N9vpYYa+J6ZJ6OR4qaeSTlm19z6bYXuHjT1WRTZXW09pUk1QsVIPi67/P8MNYFHxdopzr5bUQEqPP6XNY0EiEOq2sT0xK855iiOn/ALseRxvDwlRUtPDKcwETN4S0pGk38x1thdkq637R+y41LSK5Vk7gjqD8sHPCv1Fcnj5MbSpex+ymdZKGMA29MXGGFOjqko4vd5SyyQOpVleynxAsT57Xw4pGk2RxZpFMgWVyFjJ3H88Z+XE97RrJfHE8hd4nif3RayEXemOrbuh6/qB+mBsOZPW06yU8ysyqRpv09dsNM6kDRLZdShgDYgg4Rq/Jq3J62TMMoXmU/wATw3uQO9h3wx4+qnjXv6F8zqXtejUiGGUySVScxjfRGSwP0Gx+eI82mnnoxTQc3VN8V73IAuflt26b4qT8VnQ4io40Y/EwIucC4qp6uokaaYxsVKrZrbn+vrh+cTT5NCeTNNfjJcp82qaZhLSVNQCjaxrNwGbY37dDh49k0/vvG1RJLO8rjLH1M7ltzJHsPLHP6OEPMtOAFaxvYXv8/PfHQ/Y+kEXFlXypF1NRPdRYEWkjBv8AXFrST2Ut1S0/QMqcrjqXtUTsKjTtrFgR6WwFq+EK2UnkS+O/hilNr/I9Dhoz+VY6mKInXE/X9C/fBCkmMDe7ZgokhbZJv4/xxmrNkhckaN4ptaZznLslqqLO4I8zhMJT+8OvcEDbYjrvbHQ2q5JTanp9I2s811B+S9cAMzrkn4tp0oGeqjgjZTe9oyeu/pj0/a7SpMsp5mnwxjToXzHc3Hni7LLyJNiM6impC8WVvVVAkzKq1aG8MaGxuLdLHb67/vjzmvpTWNC5njkZR7sywlgSOoAHTz388a5nzaeihnV9Jjj5mmwIXztZevr02xHktZVZlRpVvQrIilghuEZhe1/wP1GKkut/Rdiu8d/j7LlPTBqeseqqmaVIl900938/KwsPvwv5XRe7RrmkFZA7TDSyFSHW57MfiN+uChkYCZKcqIkuqxFxqW67kfffFd6GlpsmE1Q2mkimUBFl3ZjuB8JYC9txg4fWjTuWv+tdgvMZopKpEhhJmtqZEuQ2/kOnbDzkXOzTKMnopFMXLneSqJG5ABA+8Hf5YT6mtTLWmq4YtdTMBGz9O3UdxcHv6YucP8WQIwgqJwmpCJGI8/8ACPXrv6YLJLc/ihR5vkrbehuzGnNREeQqe82vGxNtCjC9Q15nRv8AAysVIU336WxazniCnoqG9K6yVFT8ESm59AfIDcnCbRT1kZkn5chtYlCB/eDuRbvijDhqpbZ15ol6Jc6yamrMwjjowkOoF52A+H1tghDl2XZVAIjBHIr21ysNRt5/LGmW1CzU0k8A1TyrrnRrAsbnYfIDp6YjmrIKZRNHMJImPjX/ABIP4YY3k/UqUY0+RYqOFI1jSupqoxrCwOhh8AvtuO36sNPs2ypabiCSpWaNg9G4I07klo9/wwr5VmtPS0zcyZqjLtJDxWu0SkdGHdT0xb9j0vN4zrI0LGlWil5Ilv8ADzY7X9bYOIyN9sryXjmekTxBMzRVkj1zNGxtGR9D59fwxZEURpPsxpGikdQpiVjIyKdt2tcdcPh4J4eiqdcVA0bKuxSplW1/k2LUXC2Sx1T1KUhWdwwaQTSXO3nqwu8L5aTKX5FHJsughpI1EVJLDTPcc+QWMhBsdN9+564u+6ySwiSl5UgHhlJOyqdwRcXvbY/PHVUyDLBDGDTFri51yu24PXc9cVKnhbJilxSstjq8E8i7/RsDU067A56EWoy4IIlFZaJowdLsCwJ7Db19e2MhpaSKjhhpKixYoG2tYG4O3zH1OHVeEslM6SGll1Xv/wDKltf5asWDw3lJnJ92fcbjnyW+7VgfhrWthvM/aEOqyeKkYCtpXqn0iTUo1c8A9fQdrYhky7hvMKmSeOleWbQoOg6FjJsFsCbAg26DDx/ZbKCFkMNRrF11Csmva1rX19MaQ8FZBIzu9LOzMNya2Y+n5+LZ8a2v2ArPVdMWVyvJXeUyU0DRx2CNI5KqbXGq3a9ut8Acx4eyjOH5VHA1LUi7h410IwH6Z2Num1+uOl0XCGRx09VTLRuYZD4laola/wB7Ytx8N5SKBIxTNoQnSOdJt3/OwPx5Mb3yI5po4JNwtmMTzs3KXlWCSOf/AHCdrX2IO+MpuGs2SMtzkS/jVBGbt02H0/HbHdK7hTJaimXnUrte5J94kBP1DemIJOF8oggKw08qWNgRUy3tfpfVfDU5MjX0Ds4z/ZnOXQTvIgOogAnlm3Xckdu4/HA6ThrNYZOdWNHDFezSah+ruL9TjuA4MyKQSyPTTtI6aSxrZybX7ePbp2xWk4B4aqb8+hmk1ks2qtn3J7/Hi2Zt/YLpnI5OG8yoJMxEMtNII4GKmMl+aCBsB6htx+icMXsdpMwouMJYK6CWK+WO8Yk2upki32vh6pvZ7wvSyLJTZdJGym4K1k//AJ4O8PZBl2X17vSxSq3KKDXUSPZdQNhqY2wfaffZDpn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17020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00174"/>
            <a:ext cx="4614866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You can find more detailed information in the text:</a:t>
            </a:r>
          </a:p>
          <a:p>
            <a:pPr>
              <a:buNone/>
            </a:pPr>
            <a:r>
              <a:rPr lang="en-GB" dirty="0"/>
              <a:t>‘A Midsummer Night’s Dream’ pages VII-X  Oxford.</a:t>
            </a:r>
          </a:p>
          <a:p>
            <a:pPr>
              <a:buNone/>
            </a:pPr>
            <a:r>
              <a:rPr lang="en-GB" dirty="0"/>
              <a:t>Add anything not gained from the slides.</a:t>
            </a:r>
          </a:p>
        </p:txBody>
      </p:sp>
      <p:sp>
        <p:nvSpPr>
          <p:cNvPr id="51202" name="AutoShape 2" descr="data:image/jpeg;base64,/9j/4AAQSkZJRgABAQAAAQABAAD/2wCEAAkGBwgHBgkIBwgKCgkLDRYPDQwMDRsUFRAWIB0iIiAdHx8kKDQsJCYxJx8fLT0tMTU3Ojo6Iys/RD84QzQ5OjcBCgoKDQwNGg8PGjclHyU3Nzc3Nzc3Nzc3Nzc3Nzc3Nzc3Nzc3Nzc3Nzc3Nzc3Nzc3Nzc3Nzc3Nzc3Nzc3Nzc3N//AABEIAJsAfgMBIgACEQEDEQH/xAAcAAACAgMBAQAAAAAAAAAAAAAFBgMEAAIHAQj/xABDEAACAQIEBAMFAwkHAwUAAAABAgMEEQAFEiEGEzFBIlFhBxQycYEVkaE2UmKxs8HR4fAWI0JDcnWSdILSJTM0Y2T/xAAZAQACAwEAAAAAAAAAAAAAAAACBAEDBQD/xAAjEQADAAICAgIDAQEAAAAAAAAAAQIDERIhBDETQSIyUXEj/9oADAMBAAIRAxEAPwA5UlQV5Y6jc+eI1Atcm2JZ1ZpCdrltyO+IgjKgB6jffGZQ6vRPCnMYBLvfoAL3xuAxOix1eQFziOBxyJUJYBmU6h2te/fpv94GCAqEDCQi51BgwANx0/de/qcS0TvXoqxR8liDe5PfEqxkcsgtZlvYDr6jEolgOpQihrX3Xp0B/UcSLIhK6LKqoyjUu1iSdwPngdd+yeXXoihsWICkkC5FugxDJumvTc2vYHcjtifmRCokZFZS4YeJb9Ttv3xvM9NpYxptvva5G+3zttiX/oPLr0U5oyojZ2ZGLah22x5AyyuF1amA1MACLb2B3HTrixVM0mk0iIrKwGmUbFSTcXF/MfdgetBUo14agImnSqG9gnisAfLxfgMSHMp9ssu8POMexN7WHUG1+3ofxxlREkoAtuOltsVEoqyFiWq1bWwJuzDV2O/0Xc77HzxDHT1pmdDUsBGUUnezbaj2/SG48u2CSTWmc5Se0yU09vDYMpG4IFsC6zLkVgY0+L/DffBE0dRa8tWmskeHWRfZdW3zDH/uxeTUNJAPqDin4NPphvKvsUJMskBayyLvYF1wb4Fo5Ys+kLKSPdXF+o+NME2Qg3Y39CMFeG4QK4yXXeFht/qXFix0mBWXa0cpbi6rbYxrbvjX+1tUBYRLbyvhf72xmHOCZlfNfrYxx8YVSdIhY9QDbHo4xrdPwXt5nC3iangjlBeWoEMStpLcsu17X2Uddt+w9cc4k5ZrDsXGFUj6uXff87G44zrB/lD18X8sDTk3Po5avK62OujgF5oxC0UsQ8yhvdfVScCvn+vA8JJ+fIMzcY1bBhyl39d8bJxnVqtuUPXfCzFG8zKsaF2a9gov6/uOJqajnqIKmeFQ0VMgeViwGkEgD8SMT8cnfPkD44zrFt/dg2N9zj3+2tfb4B13AOFj7vvxlxjvjkj58n9Gc8a1tiDGLdvF0x4vGlYv+WDt3OFk2xm2JUJEPNbGT+19Rr18gFrEAlumN140rF6RD/l/LCxtjNsTxR3y0Mx41rT1jH/LDP7OOJqit4gkgliFhSSMPF5PGP345lhw9lP5WSj/APBL+0ixPFHLLTE8/GcZjD8ZxnXElX2eorSOqIpZ2NlUdST0wy55l3u3DMC6E5lFXmOSSNlPM5sYOokE9HjKj0AwGyiuTLa0VZpUqJEvyw8jIFJFtW3Ujt6m/bHlFXrR0eYUhpUlirREG1SFShjYlSLD4rn8DtvgQlrRZ4VqpKPPIauJdYiV3eM7B10G6n0OC8WWU2XcWwVMQEmWtJBPRlhdZVmI0D/tuwI/Q9cAMqr0oJZnNKlQZIWi8UjJoVrgnbv5Ymgzep0ZZC6manyqRpoYtxa76vER2B6dNiRiGmEmtaZfzBHmzXiiuaplSSkmmiRIlF2vMyKnothaw3NseiiiosmzClDSrVyV0NDNK5XlKQSWC7XsDa5J7XtinLn8jS180VHBHJX1KVMoYmTS4cuQt+xYnzsOnpNU8Qe9GWOsyinaCeqerMHMkQqXB+Fuo3Oq+/la22O7J2iOtyeGBMzCtVrPQmGIQSqt5ZZH0ggjopUMw6n1xPLw7TRnMA1cwNHU09Mw0dWcHV9bggL9TtirHxDVLDLGYYZC8sMiuxJMYjBUBfoSLm5F7jexHs+eSzVRlekh3r/fnRLqGa1lX5C7bnc6jjuyNot1vD1FT1E0KV0pZczioVLRggB1Zjex3YBRsNvEN/LdeGqIzaPtCWwzYUDERg7EX233bcX7DfA+DPJoeTqp4JSle9a5YbvI1gB6AaR6+tr30o85mpJqOUQxyNTVE1QQ97SSSAAlh2sFUAeh88d2duST7LpIaOprK2peKAmdaNgAeYY203YdbE36eRx5n2WUWVTyUsVTPPVIyagUCqFMasb9fFc9Owte5xDNmK1GX01JPQ07vBzUE4JBMbyGQrp+Ebs1mtcD78QZhVSV2YVNZKAr1EzSsq9FLG9h6DpiSG19Fc9MOHsp/K2X/b5f2kWE89MOHsp/K2X/AKCX9pFggUJ5+M4zFP7Rp9bIzFQGPVbjr5Y0Oa09ztIbd7Y7TJ4sN5LFTVGaU8FajvTytpcI+kgdyD6DF8ZdSUWb1MVcHqKVaV6mnkjlKGSPTdGuOoOwwFyXOsshqpJqySaO0TrFojv4ypUE+gvfE1PxPSDh2ooJoZWnhGiimVfgR2BkjPptceRLYHTDU9dlyXLpo6elidaaGN4TWSy6rsis5RS7eQ0kBR5k9TgxBk1VR0Oa5UKiJ5Zqqnpm0SHlo2ok3269B08hiCkzfKpF5lSGp8qnoYqJJamMsrywhDcBd9KsRq/1WxpU51FkuY01Nm87yyw5o1bWvT+NZW0KYip73vq9L47sJSUnydUyurq6isjVoapqZY1Ju5UnUVNrdrj54jzUT1NswqpY0kmC8unudQiA0of9IC2v1OIajO6Gp4fggiEi1C1E0zhyAPFa2/UnbEueZtQ/ZtPS0VW1fTUzsY6h4wHjBA8FvzQ1z5eWO0yHBb5GW02S0FXUUcs8lTLKrKKooAiEC4Gm17+eJKzhySSrJyx+ZSmiWtjMzBWCNtpI7m/e1u+B+YZ5kNTluVwJUVYakhZZEEHxszamsSfxPliF+LaeWOvfRLFJLRxUNNGm4SISKzgn5IB66j5Y7TO49Fo5NMFrJEqKZ46ZWdWR7icBgp0WG+5t6kWF8SRcP1cyU5inpmklqxStFzLcp9N/ETtsOu/68axcT5Ny8iaZqxhQ6VlpgvgUiQtrG+5IP7u+JU4tyKOaheKOrHutfUVfiUeIsqhCf0rr9BidUdwRlNwxX1ElMivApmqGp/G9ghFt222vcWHXfe2A3zwQy7i+gp/s0VTVLe7iqqJwF+OokuF6+S6d/U4ADNafoqSWHbHaYLj+F89MOPsp/K2X/oJf2kWOf/a0HYSfdh29j9ZHU8WzCMMAuXy32/8AsiwWiFLOZTb1Etvz2/XjQ4km3lkBB2dj+OIuuDLjLYsiMe5GYMNSyhSAxvax7eWK3T0+eLS1TIk6kBhKuk/h/LHMkLZXntdQ5aKMR0VRTxy82FamLUYmYeIoe17C4N+2Jc6dM5LyRwFq8yBkKALrUgXuPO/S2B1G1MrOGkUNdSpZbahexA8j33wXyOe2aq9o5EVmEY1jxD1t1xXXXZbMpoViCrFWBBBsw8jjy/hIubeQwY4thSDPqhItBXSjEoCASVvf5+uA+DXa2VV/DzGyKXYIoJY7ADvjz5G2HTg7J441FdVJrkIvGnkP44HJkWOdsLHHKtEWQ8IxTANmzyKx/wApDa3zPnhug4D4ZmiUCGpDj4iJjvi5RURqDzABptdSTscEKVXUG1l9cZGTzL3tM1cfiRx9C1VeyuOXw5XmSDUARz1I0726jt9MIdXkUuWVlZQ5nC0dTEbBV6HyYeYPY4+gchj5mu8guw+Eb3PnhZ9rvDlZmFBlVdRRk1sEoppSD2foSfIH7gcNeN5DyL8hPNiWOtHC9++Oh+w78rqr/bn/AGkeErO8snybNanL6sxvPCQGaNiVNwDtcDsfLDr7Dvyuqv8Abn/aR40N7SFNd6ECYtz5LHq7frx7EuohTcMT18sTVNJNHUyKy6SJD9DfviXJ8rq84q/d6YjVp1MzGwUYF0tb+glDb1ogo4pqklIVDCJGc3HRbi/7sMeS5dA2T18jwrJK8S6Ra/LN23J/H7sFoeDqilp2EOYQKX2kLoV232Bv03xZpMu9xDZPBmdG0UouZpiUIY7Hbe+FL8iaX4sfxePw/ZCdS00lPMKiBVkjQdZBcC+wP4G2CLn7FrY2eOISSEtzkX4AT19f5YNVvDdTFW/+nTQzU7IqzWcMCR3A8sUeLaXLYKG81UJcx0gLHGNhsOvX78SsyqlKJvCplsVM2rGrswnqCxYNIxTa1luSB6D0xUxl/TGWvt57YcWktGY++yWmgNVURU6EBpXCC5ta+OxpRR0TMsYuqhbEdOmOY8Iz5VBm4GfUwlo5VMZk3vAT0cW6+X1x1erp0y+ibxvNEI7xTKbh0vcX+mM7zra0h/xIT7MhN3sCBYWwUooA0Z237YB0syyASQksrbj1GDFFOWWyjYdTfpjHyJmzta6CWU1PutcgYeAmxN+mGHOo0koJFc+A6TfysQb4Qs1zGOhZWZXkkbdUUfrPbDVk+dR8RZZIhpTGWS2lpAwPYbj1/Vhzxm/icmd5U/nLOB+0DVU8Z5i6hbGREFv9CgYZvYxQ1FJxXPJKl0fL5NLLvf8AvI8LNcZJc8zGaat5PvE0yswjJUXJ8Jt08vS+Hz2RSyJm/IaGK5oZHMgYsT44wP69MaypzKQlWPtsjy2goc+oY6rQqvJGVlFh42XqCfoSMCMs4brMkzhpqedZoCbbbFhf+GDOQ0bZQZxA5MEr6+S3RfUeX8MXNbTyyFouWdWyhtX44yLzNOlL3JsTjTSd+0TNEtQulW8QO21yMU3yAVlXEajmTWWxR3upb87+Xa+JeaYnFmNvPBugIdA6m7HbfCyuo9FtSmVHy6lpqWsjoqdYiyEgqPLvjnnGNA1bOtRQUwtKNbFTubL/AF0x0ZKiGKZ1rZFjO48ZsB6XxzbPftX3gnKlkkponkRXisQbm5H0w34LfPexXzEljEv59e+M3wyS8FZpFHFJI8Q5q6hdsVJeGcxjZVRUkv3D/wAcbHyx/TE4UD6OWIK8UqAgjbD3wlmtVmNEcuzCeqiDLpp3VV0SWB8LXF7+oI6YrcL8FpKhqs3UsASEiVtj6nz+WG6aigenWFF5egjQyixRh0I8rYQ8nyce+KNPxcF62wFUxTe6Ry3f3ONdLxRXDFr2sSNwPliejjqstqZJI2iSERghUbXrv29CPrjbKqqWnramirTzJA27abBwdwwHy8sFKyniFK5Ui5U6VHywtdtPixyY32if3eedPtFaeOphjUag+4S4vuPr1wf4Unip6eGghg5KIjAMD0JOx87D1JwE4UzKJclniq5wsbwtG7fmkdP69cSLn1NQZZmBkt4qdtOn87Sbf154FbTSkrvVJ7OZPls4FOsDoXMT8wl7bjZt/XffyOOh+zSgp0zj3p6iRXeicJTysL6NaWNuwFrDCrl8kWbVEbzUpSNdCRojgHWe9j22G3pvgz7N5NftArANdhl8luaCLjmR2Nz1xozyquItlSmN/RfTxbnzxHVutMyzX8B8L/uOKVRmsFNO8Tm1xqFz374D5lxJFIrRr0tbc4zI8e6r10aN3KQws6uw0nrghBNJFHpjVi1ugNr/AH7Y5xBn5o3VTIXivbTfcYcMpq9cQmcVKg/CCpBIxObA4X5FUZ5fs3z2pq3hdfcYBGVPikmuBt3FrYSKXimXLssjpKdAwDMW323N9vpYYa+J6ZJ6OR4qaeSTlm19z6bYXuHjT1WRTZXW09pUk1QsVIPi67/P8MNYFHxdopzr5bUQEqPP6XNY0EiEOq2sT0xK855iiOn/ALseRxvDwlRUtPDKcwETN4S0pGk38x1thdkq637R+y41LSK5Vk7gjqD8sHPCv1Fcnj5MbSpex+ymdZKGMA29MXGGFOjqko4vd5SyyQOpVleynxAsT57Xw4pGk2RxZpFMgWVyFjJ3H88Z+XE97RrJfHE8hd4nif3RayEXemOrbuh6/qB+mBsOZPW06yU8ysyqRpv09dsNM6kDRLZdShgDYgg4Rq/Jq3J62TMMoXmU/wATw3uQO9h3wx4+qnjXv6F8zqXtejUiGGUySVScxjfRGSwP0Gx+eI82mnnoxTQc3VN8V73IAuflt26b4qT8VnQ4io40Y/EwIucC4qp6uokaaYxsVKrZrbn+vrh+cTT5NCeTNNfjJcp82qaZhLSVNQCjaxrNwGbY37dDh49k0/vvG1RJLO8rjLH1M7ltzJHsPLHP6OEPMtOAFaxvYXv8/PfHQ/Y+kEXFlXypF1NRPdRYEWkjBv8AXFrST2Ut1S0/QMqcrjqXtUTsKjTtrFgR6WwFq+EK2UnkS+O/hilNr/I9Dhoz+VY6mKInXE/X9C/fBCkmMDe7ZgokhbZJv4/xxmrNkhckaN4ptaZznLslqqLO4I8zhMJT+8OvcEDbYjrvbHQ2q5JTanp9I2s811B+S9cAMzrkn4tp0oGeqjgjZTe9oyeu/pj0/a7SpMsp5mnwxjToXzHc3Hni7LLyJNiM6impC8WVvVVAkzKq1aG8MaGxuLdLHb67/vjzmvpTWNC5njkZR7sywlgSOoAHTz388a5nzaeihnV9Jjj5mmwIXztZevr02xHktZVZlRpVvQrIilghuEZhe1/wP1GKkut/Rdiu8d/j7LlPTBqeseqqmaVIl900938/KwsPvwv5XRe7RrmkFZA7TDSyFSHW57MfiN+uChkYCZKcqIkuqxFxqW67kfffFd6GlpsmE1Q2mkimUBFl3ZjuB8JYC9txg4fWjTuWv+tdgvMZopKpEhhJmtqZEuQ2/kOnbDzkXOzTKMnopFMXLneSqJG5ABA+8Hf5YT6mtTLWmq4YtdTMBGz9O3UdxcHv6YucP8WQIwgqJwmpCJGI8/8ACPXrv6YLJLc/ihR5vkrbehuzGnNREeQqe82vGxNtCjC9Q15nRv8AAysVIU336WxazniCnoqG9K6yVFT8ESm59AfIDcnCbRT1kZkn5chtYlCB/eDuRbvijDhqpbZ15ol6Jc6yamrMwjjowkOoF52A+H1tghDl2XZVAIjBHIr21ysNRt5/LGmW1CzU0k8A1TyrrnRrAsbnYfIDp6YjmrIKZRNHMJImPjX/ABIP4YY3k/UqUY0+RYqOFI1jSupqoxrCwOhh8AvtuO36sNPs2ypabiCSpWaNg9G4I07klo9/wwr5VmtPS0zcyZqjLtJDxWu0SkdGHdT0xb9j0vN4zrI0LGlWil5Ilv8ADzY7X9bYOIyN9sryXjmekTxBMzRVkj1zNGxtGR9D59fwxZEURpPsxpGikdQpiVjIyKdt2tcdcPh4J4eiqdcVA0bKuxSplW1/k2LUXC2Sx1T1KUhWdwwaQTSXO3nqwu8L5aTKX5FHJsughpI1EVJLDTPcc+QWMhBsdN9+564u+6ySwiSl5UgHhlJOyqdwRcXvbY/PHVUyDLBDGDTFri51yu24PXc9cVKnhbJilxSstjq8E8i7/RsDU067A56EWoy4IIlFZaJowdLsCwJ7Db19e2MhpaSKjhhpKixYoG2tYG4O3zH1OHVeEslM6SGll1Xv/wDKltf5asWDw3lJnJ92fcbjnyW+7VgfhrWthvM/aEOqyeKkYCtpXqn0iTUo1c8A9fQdrYhky7hvMKmSeOleWbQoOg6FjJsFsCbAg26DDx/ZbKCFkMNRrF11Csmva1rX19MaQ8FZBIzu9LOzMNya2Y+n5+LZ8a2v2ArPVdMWVyvJXeUyU0DRx2CNI5KqbXGq3a9ut8Acx4eyjOH5VHA1LUi7h410IwH6Z2Num1+uOl0XCGRx09VTLRuYZD4laola/wB7Ytx8N5SKBIxTNoQnSOdJt3/OwPx5Mb3yI5po4JNwtmMTzs3KXlWCSOf/AHCdrX2IO+MpuGs2SMtzkS/jVBGbt02H0/HbHdK7hTJaimXnUrte5J94kBP1DemIJOF8oggKw08qWNgRUy3tfpfVfDU5MjX0Ds4z/ZnOXQTvIgOogAnlm3Xckdu4/HA6ThrNYZOdWNHDFezSah+ruL9TjuA4MyKQSyPTTtI6aSxrZybX7ePbp2xWk4B4aqb8+hmk1ks2qtn3J7/Hi2Zt/YLpnI5OG8yoJMxEMtNII4GKmMl+aCBsB6htx+icMXsdpMwouMJYK6CWK+WO8Yk2upki32vh6pvZ7wvSyLJTZdJGym4K1k//AJ4O8PZBl2X17vSxSq3KKDXUSPZdQNhqY2wfaffZDpn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191638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286644" y="0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accurately retrieve information about the main characters.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Fairies</a:t>
            </a:r>
          </a:p>
          <a:p>
            <a:pPr algn="ctr"/>
            <a:r>
              <a:rPr lang="en-GB" dirty="0"/>
              <a:t>Royalty</a:t>
            </a:r>
          </a:p>
          <a:p>
            <a:pPr algn="ctr"/>
            <a:r>
              <a:rPr lang="en-GB" dirty="0"/>
              <a:t>Mythology</a:t>
            </a:r>
          </a:p>
          <a:p>
            <a:pPr algn="ctr"/>
            <a:r>
              <a:rPr lang="en-GB" dirty="0"/>
              <a:t>Couple</a:t>
            </a:r>
          </a:p>
          <a:p>
            <a:pPr algn="ctr"/>
            <a:r>
              <a:rPr lang="en-GB" dirty="0"/>
              <a:t>Marriage</a:t>
            </a:r>
          </a:p>
          <a:p>
            <a:pPr algn="ctr"/>
            <a:r>
              <a:rPr lang="en-GB" dirty="0"/>
              <a:t>Character</a:t>
            </a:r>
          </a:p>
          <a:p>
            <a:pPr algn="ctr"/>
            <a:r>
              <a:rPr lang="en-GB" dirty="0"/>
              <a:t>Protagonist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msd32_pu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1952" y="0"/>
            <a:ext cx="1862048" cy="252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76825" y="4365625"/>
            <a:ext cx="4394200" cy="2309813"/>
            <a:chOff x="4355976" y="3325141"/>
            <a:chExt cx="4395260" cy="2310914"/>
          </a:xfrm>
        </p:grpSpPr>
        <p:pic>
          <p:nvPicPr>
            <p:cNvPr id="3083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2100000">
              <a:off x="4996114" y="3325141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357290" y="1285860"/>
            <a:ext cx="44640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u="sng" dirty="0">
                <a:latin typeface="Segoe Print" pitchFamily="2" charset="0"/>
              </a:rPr>
              <a:t>Puck</a:t>
            </a:r>
          </a:p>
          <a:p>
            <a:pPr algn="ctr"/>
            <a:endParaRPr lang="en-GB" sz="2800" dirty="0">
              <a:latin typeface="Segoe Print" pitchFamily="2" charset="0"/>
            </a:endParaRPr>
          </a:p>
          <a:p>
            <a:pPr algn="ctr"/>
            <a:r>
              <a:rPr lang="en-GB" sz="2800" dirty="0">
                <a:latin typeface="Segoe Print" pitchFamily="2" charset="0"/>
              </a:rPr>
              <a:t>Oberon’s jester; a mischievous fairy who likes to play tricks on people.</a:t>
            </a:r>
          </a:p>
        </p:txBody>
      </p:sp>
      <p:sp>
        <p:nvSpPr>
          <p:cNvPr id="3077" name="AutoShape 6" descr="data:image/jpeg;base64,/9j/4AAQSkZJRgABAQAAAQABAAD/2wCEAAkGBhQSERUUExQWFRQWGBcXGBgYFBQYFxkXGBgYFBgZFRcYHCYeFxkjHhUXHy8gIycpLCwsFx4xNTAqNSYsLCkBCQoKDgwOGg8PGiwkHyQtMS80LC8sLCwsMCosKiwpNCwqKSwsLCwsLCwsLCwsLCwsLCwsLywsLCwsLCwsLCwsLP/AABEIAMoA+QMBIgACEQEDEQH/xAAcAAACAgMBAQAAAAAAAAAAAAAEBQMGAQIHAAj/xABEEAABAwIDBQUFBQUHBAMBAAABAgMRACEEEjEFIkFRYQYTcYGRMkKhscEHFCNS0TNicuHwFUNTc5Ky8RaCouIkg8I0/8QAGgEAAwEBAQEAAAAAAAAAAAAAAwQFAgEABv/EADARAAIBAgQDBwQDAQEBAAAAAAECAAMRBBIhMRNBUSJhccHR4fCBkaGxBTLxFEIj/9oADAMBAAIRAxEAPwDkBeVzPLXhWycUQI+ZNQmsGt3M4VBh7G0LFJFjxpngiDxqupNOcCDlrgphjF65yLpLBhmEkag+YqZSEjWPWq8sxQq1V3/jXcmKcR20jrFbVQLCSfh61GvEymk00U27aKbo01p7CCqITCtkql0+E+hFOmnSgSPcMweRsesVX8E8lDqSeJj1t86sbRIWDzEER/XH51Twx7FphxGmcL30iy5ME6E6ieYP0rbZzt08bj0UMvHkpPxoPZhAcUj3bEcp1PhRAVDg4E5o8Zzj4/OmIuV0tF/2mMAttK4pcUjyUkK+aaoFdF7et5sHnH+K2r1SpPzrnGao2MFqsoYC/BA6SUKqRQtQhXWyHaVDCOsh3kzWMU2oLQYUND+vOtsbtVbxlwyfAAeQFDrFRVgwo2k6Wp0rRSCK1CqlaxMaiRXtJ2QzWZo95LSgCkweVBqaivWmtpqDWwNa5TWa5PXmydamxDeW1QCsrNa0tOG95rNemsGsVydm816a0mszXp6bzWc1aipfu55V0AmdLW3kCq1onGtZTQprMwpuLybCs51gczVlxbIbQKR7HMLmjdtY7MMtMU7BCecnYjNUrKg2kYezVEsXoJDhGlbnEGvcQHeG4BB0hQFRrxEaUMXTWWxNez32mhSA1aaOLJq9bNxOdtKr3AUDPvaHykVSHm4p/wBlcbbIq4SZ/wC1VlfGD50xg3y1Mp5zGJUMmYcpZGXCHEKiEk/WPPlR+LRlWNQQqekTS7EMHJlSfZmdLaqtzAqwYFsPtJc03C2ofvgRM8oiqxkeowUZjBtqYQOYHEspupCVKT1AIdTHXKDXIXK7Rs9zLkWLn9moTxuUE+Ps+Fc97V7FDK1BIhJ3kfwKuB5aeVTcbSJ7UawNYISh5mVUGmCdju933gQop4206xrFO+w/ZNT7gWoQhOkjU/pV/wBo7QThoAIEakAGf5VNIyi7c5cprxCQDtOQsJzWqJ9kpNdH2t2Uafw7mObWlBAKgkJOVzL7elknrx41SS33g60bh3WKO5pvY7RVNZq3dj/s4VtBD+R5LbrWXKhSTC8wJuoHd0iYNVd3BrbdU04mFoUUrSTEFJggnhQCCN4yrBtpBNbBVWfDdlkYhP4TiUqAuIJHx18ar20MCplZQrUUFaqsco3jFSg9MZiNOsw1iY4TW6VJJvahZqRIo14GHubOHuqBFBuog17PGla95Xp4901NYmpM4rXJOlenprXhXlJisCuT0Iw7cnpr5UZ5/A1jAskwAQCowJ0gf18KY/8ATrn+IPVX6U7RpMVuok7EVkDWY2iza6LilppztuLUoSmSKWcWMPh2vTBjLZuEMZqExat409bRlb8qSYxEma69lAExhQ1VmqchBprKRWCmicO1asqLmMO2UXkaW6LYaFR5YqRCqOoAitRiRMbQAi1Y2Niu6dSo6aK/hUIP6+VbvotQaq4TlbNO09UyzobN4nQjKfEeyZ9PWmOxU3daJ4BaY5pmfVMikHZ/FZ20k8IBE+8m0+mWnwUW30qjj466X/rWrgbMtxJNQWJWbsAqBGmb2eik7w+UUwxOy28YhtbsJLRObkQdQek39aEeRkcMWTmDg8NDHlFNGGQlSkmYVI9NfUGaxUUMLQAqZSGmjuNAAZYSADbMKq+1+2GHZlvu5WNYvJ/emlrnaw4d5bDogtrKSQOANiOUiDQG2mcESp0LU4pySBMEKI9KlOoexDajrPoUrmmSAlweYl4wPbbAjZsLSBnbdaDKAJSpWa5/KDMz1rmDeNShISEXHvXkn5U47L9hHschTiFJbbRbMqTJ6ACeNWTZv2QFR3npH7ojzvoOFYzECdamKhuYF9mXaVpjFr75YQlxASFH2QQcwk8ON6WfaytCtqOqaIIUlsqINs+QBV/IVPtr7NMUwCpKc6LyUkGINp46QdKrzGMllbZKfaBgplRm26eBEX8aGzZp3WmLAQ7sjjWmXklbhJVaAN0HqTrVu7T7KS80o92kkaLGormwwClHcBJ6Vb8BtNxtCUOHey3k35CRU3F0To6/2H6lfB4gEFW/qZU9n4HMvekJEyfCvY0pCiE6VdtpbNjCrcyxmBPCJ+k1z8GmKb5xfaL1U4YyixHX8W+kzNerFeosXmaxNerZKa9PTMHjUreGUoZkpJExIHGJj0rOMxmcAQBA9am2M84FEJO7qocJ0HzraKC1oN2IUmF4fDLUQEmCi4NouL35zRX9ru/u/wBedDu4ksoyiJzGSNCRy6D60F/bDnMf6RTZrClopN+cQFE1u0QCOUL2ixKaVYIb4qxsEKEGl2BwX4yhwFAZbsLTlKqFpsDyhO0MXDccTShtu0mmm0MLS1yfKvMLm5m8MwCWXnB1CiMO9aKGcMVhk0MGxjjLmXWGVMymL1C02aNSRFHUXiVQ20ECxLlbbJ2O7inMjKSo8T7oHNR4VBitbV3HsUywrAo+75RCU5gIzKUBvFXMzNcCh2sYYsUp3AlOa7LnABIUvOpdyQN0WiE8/wDimm0myUSLgpSqbWIhJ+Iqbtjh17hCpCTcdDIj1ymgn3QptAm0GfWb1ZpKFUAcpEZi7ZiecJadDiEzqJQYuYIt+lN8PjAtpLnvNkBxMXEbpUP65Uh2eyEpUQd5W8JN91RkW1Fx6Ux2dicr8mwXuqGoOaxMeOWuuNJggbSj/arsnJiG3wN15ACiNO8bAB9U5T61V9mbKU8FFBSVIvkJhZGsoBsrwmeU11ftvs8OYB9Khdr8RPRSTFvFJI865V2expZxCHIBSDBBEgg8x4wfKo1emFq9xlrA1uJR15aS4bAcfTgh3a3G0lSiMisosUplaoMiTASBzNdO2aHzgS4o5XEbpLYT3iiFZTl4AmNfOoey7aV4ZjDFKLqUs5Ru3UVWm4F6e9n3HFOusrZR3edaSQ4CEpAAQMkcfgR1rjtZbR+mnalJweLeW26O+dhQWkpdUlyFJOUqbdABlJgFJ4GRXGUE951m/rrX06vDtNBxIQJg8K5js7CIwGGW8+kBCiVoIIzKKicqAInS0zGtrUuzjNNimziUdp0o9lRE8qjLmt7njrUG3O0TmJczqgRZIAsBrE8fE0AMQaKXU7iKim66KxtOl7BxyX2Ahy9sp8NKpm2tgFh0p93VJ6Uy7JYuUkcQfnejduILiCDqNDyP6VLWsadTI+3lKj0OImdNCdfrKgcIa1OHNbd6az3pqnZZMu8hLRph/ZRDAdnWbecfShO9rf7yYyyY5cPSsFehhqdQC+db6fnrAzTJjDrCE5Rcwoka9PKD8TQyGsxAAuaZturbS4syAEgC+qjYCOgVPlRaa21MVrVNAB85QdbKnncoO6gG/CEiSfOKX/eDzp9g8NlwxcICSqySLTzmeca/vUl7pHI+tcqIRbqdZyjVBJHIafXnHOFVFE4dQzTzpdepcOSDRA1jJ7rcGHYluaW7QQEJ601edhM1VcZiitUmvVGywmDQv4CQKVNbNG9a1lOopWV43bFqGxDlb9/CRQ+pvRy2kTRNbmeF6N2btd3DmW1lPgbUKAAKFW8aEDY3hgL7S+YbtOrENlCjvGPnROHd3SOJGnUW+V/KudN4pSTIMGr5g8WHkJcByyBfkoHKQYvbWrGExHEGU7yfiKGTUbRxslckA6tkn+JtdlDoQTPnROJBBEWN/EEXj4UrD2TK6nTWOB91ST8fhTnFuZ050AGQCkjXncc9RTcnsLNGS0jENOj/ABmvTMgoPooCuP43ZSmDlWI68D4V1fZ72RLagbSWz4K3gSOhilnbDY6XUFJETvAj6fEVPxSWGaN4E3dk66/aB/Z7tkrTBUc7ZIBn3T7PppVh7F4nFoxr6lYlK2RmPdkHMFEynhu3MamRVM2Vs8YYLUzmWWznvYqSRvp9BI6gUx2d9oLOdW6ohWgCTNT6l8upn0KWFtJcO02PKZJUZIIF9Sa4rt/tK7i8gcIyNDK2lIgAaSRxUQBJq4bf2w8824sp0bXkT+Ue8eqss+Fc4FJU2zknpC1gUUL1ma9XiP5fypjsXYTuKVDYsNVHQfqaPFYT2VxIS6Un3h8Rf9au68KHG4tPA/Q0tHYZLISrMSsXnh6VMrHJbQsTvCwqfjEN1YSjhWsCsp22cAWnVJII4waDmnfajbP3hSFEQoJCT1AsJpGTT9O+QXiFW2c2maxWRW4TNFteCvaF7NRqqQDOUE8CdT5D50w2k8lSAniSJOs7xTPS16HRs0mBmAAn3hwG8P4jUGBwhUCROVBClW0vKUg8SSfhTN2UZLSe2R2z32+fO+HbbxIs0DOUJFrypQg+lvOiPu7XIUnGJCXAoXtMxcEyNP64VD958aya3aJM4MO2UKpI9TDwqt5q07R7NtrClhHdkXls5kGemnpVY2hgFsqAVcKSFJUNFJ08iCII4UWpQanqdopSqpV23hftIIqsYlnKo06Zeig9qtcaXqC4jWFOR7dYrJqVhok1thsIVGnCcIEJ60NEJ1jlauE05xa8ItWGxUrrV60zRXDvOK1xIsQuLUKalcMmtMtYjCiwmlP+yuNhSmzod4dFD9bUjy0Zs3FhpRMTMX5XuaLRfhuGg6y5kIAnQsO0lxtxBkAZVpvBGYwqOETlPnRez/2KDPslSY66wfXhSrCO5YVqCIMflMTbzkeAo/CnIVpNglaVSB5EgenpX0VpBaM9jOystKEBU5eQV7s+c+VNVYXO0SoA5SeB4QFeJ0pK6vI5mzazeBxuk2qyYd87wM5IJIiwkTa16BXW6mDSpkqq4lU2bAfVHskcRpAIvz4UrwnZ1hLqlkqQjKHCmwAB0E6wavuL2agJEjeG8JFtNPjS1nZIQ2oqSSFSI9rT2bcAOVQ6lO46z7GnVForwLCUvsqd3QqTliyUGyQR1Gs86rvaLsphmsYS0FqYUZSBBQFEndJ4J01pxs3tSl55xoJIUkRKwIPDjcX6Vl/sG9iVK7t0pRmugyUxxAIg24cx4XX4YCkLJtXFtWr8JBqN7+U2T2daKS5iGDKYCAr2bmwSAY60y2QltCMqEpTfRIgXoRzFONoDDqs5bJAN/IX5UAnaeWTp9a3TZUXuja0iQBzjDbGIsb3qibXVluTvHQdOZo/avapIkI31/wDin9TVXcdKiVKMk6k1hQarXO0M7Cktgdf1I1Gda1qWK1UKYIiYaSBq1S4cX0vp/wAVvgXAqxqPaiQggJMGJ9bUQWAvAEktkMOf2NC2+E2WBoFAxHibWrbEOoylpKlJySQMpOdY4k0zw6kKQXzISUARoPvCYGY+Iv4g0lx+KUg5CI96PeBIEiRqLT50w4VBcc/nvEqZeo2U8v37bSHEsZG081So/AAfA0N3S6YOOSpLYIU2rKZtI4qB8DI8Kb/2k1/hp+NAygnSMrUKjUS1LYOFUpM52l3jjwEgaEiTQXaDAJdYKEiVpOdojiIhSR4gC3MVHg9sS0AohToKwIukJUE73Q2iOFE7MxCkhKfyLm4903seHSrlhUQifOANScMdxKE2upHlBQo7bGzwh9wJ9kkqTBndVcUAcORUMiXTa8zhnQm1TKcmhkIvRbbVdvpaYe17wF80G6ujseoJtSsqoDaR6gLi8zNYJrE15RrEYmya3FQhVSpronjLp2bczsDNaykzzg2+lOm//wCpxM7rgUJ4ayL9DQPYYJcw5Qqd1auMWVlPC9WbG7LaCSSnNCSQV3lXDWvoaJvTXwnzddwtVlt1irEYiSQRAgCdIKdR6fKnS8WpDa3FkFASpSYFzKcnOSbzRi9lMghfcpJKUqgA2kA2EwPStsflQy9KBBSgQYtnUETPQqnyrjVAVi5YZgOnzyjDG7WbW4ylCrHu91Ytlge9w40Y/s8JOXneDBjpPGq8zgyXG1G+4ka3kCPlTVe1kJd7nNciZ4DjlB5kTUZz2bT6lSFIYnQ+cPxOx2XkCW05tMwAzczva0fh8F3TZyieXoAPlS/BY8AHIhTqycoCBYECSlSjYG8xVsaZJbTmAByiRyMXFSms7MAdZRSooIHMfN5yvbHZxIQ5icQstpSSpXhMW8dBXG9t7VK3FhBhsE5ROo5k8a6f9vHaYAIwSDcw474D2E+snyFceERpfnP0rdGnpczOIq62H1kzKbVJNagQK1z07tEt5ua0UqsFVbtpmskzareZwx3gBqaZDDJcVeTwmeAoTCIynN0OX6q+lG4QlCgSArMBlT0mbx8aPRFzrtEq51JEf7L7soyEJCbLQhclMxEzzVrfnUG1GinLmaQkqTpAKtOfL6ULOd8XTlTBVBtvAmPIAmj8figtBWsAuFSe76NgRfpAFUNCpEjkMKgJ1v8APcxE5tAgZS2gEcQkA2of+1f3U+lMsThpDjp/ZhItxKiYTB5EyfAUhzdBSNVmU2vKtBEqC9p0XBYBlSDEz+WSMvXXek28utS4LCtSQoCU+yCCZ8Tw085od7DpKSRuq1H715uJottOVIKtFQfj8Jq+FHSfPFz1ifbDAVlcTpdJFvEeV4pI+q8Vc28E2vM2pQClRBjUdAOsVQtpNradUhVlJP8AwR0NTMamU5hzj2D7fZ6T03okYm1Ku9NbOP7tS80pmhe0hxz+ZVDA1hZrANZvHlAUWE3mtSa9NYJrk1NkC9FBNDs60aywVqCRqogDztRUF4NzaXzsJs5aGVOWJWM6Uzcp9m54c/KrLiH8yFEqIKBBFr6J9Lgz1qLs7s/KoJuAEBI1IhOoPjAFvGs47DlJVOigZM2MqSR4ezV9FCgJ0ny9RuJVLHnHfe3F5BabKb30Av5fKg9tk/dMR71kQeKQHEE+OgvRDycqWYF+6b0N/ZvPlUGPx4bZcURmzJKYULEr3AOonhQWF00ggctWe2JiM6VSDLRgmbERmEeRqiYraq85dzXnP8ZFvSrT2UbSsPZnDuqukCxUhv2p/wCxVqW7S7IKcUe6koUkKCkpKkiRMAj5da+Zq4tWrNT6EywyvwKRbkB38o6+zTtEXvu7ZUE5HXM14K3FJUsnqSk2/hiuk9pe0CMFhXn3CMiEykcSs2CR4mPjXE+x3ZZ0bQS2c7bjcLJykEIsSq9hbSeooX7Xu3QxbqcMyrMwwd5Q0W5pI5pTcDqTQDh8te67HX7/AO/qWMM90JI2lF2xtVzEvuPumVuKKj05AdAIHlQgrJrFPgW0E0Tc3M2KzWKxWa9OTdFzGlTYdIupXsjh+Y8vDnUCESfnRCXBY8BoP1romWJ5Qhbo9pUZtQn5dAByozAKKikxGaRMa6yfClCCFKv6DnwFWjYuGyRMlxQ4Xyp6c+MdfCncMCzd0n4kimnf8/Ak2G2aluG0i0y8vkFAwjxUNRwHjQ+18eEghAlKgLiLcAByFqj2ztEZQw1pJUogzKjrfjpE0FggC4lCvYTvq4QhO+fXSjvUA7CfO6J06RP/ANH8befoIbiQUNtYfQuAKdnhJzATwhMelY++YX8ppc84p91R95Zn1/qKYf8ASi+Y+FDUu5JRbiFZaaAcVrE66dT8t9I+YekZgnMVJ87ePHUGi8FiUvJ7spKbwRMG3hpw9aSNYtTeUkyg3JmwJ0JHI9KcN4YwHAOUxYmTx561WRs0lVFyeRk+IwAQc6CdwzBmcsXjqJkVD232IHcP3yR+I2mbXKkze41sZpztFKSkKF0mBzsdDbQi1QbGxQyLaVcIJGtsvAV6ogdSp5zFKqykONx+pyk6VZuy3Z4uZVFAUTcBXshM6nxobbmwQ1iClM92s7pA0JPskHlPxq67N3fwycqFbucapMQCSOGnhXzrIab2blLVbFIQgDWDfLd0s3/S7C2V5cO1mSgme7Sb5dZi/jXP19mcO7qgJPNNvlVv2V2hxGDcKH1KUkWWhd5SbSk6ixkHSju0W2cMnDnD4VIABQFLgCSCTEm6lbok0s9TNr0gcS/GXMjFCt7jqe6cwxP2fSD3ThBFzmEpuY9pI3fOqpjNmONXUm0xIuJ5TwPQ11TEMqThhibKCXkoymwVAzX5g3Fef2wX1txhAhhE9+nLqFZUgEKF9SY4+VD4j5wLaQ+CqYhqd3156+XvznIkqqxdmBmdzQSGwVW56J+J+FW3tr9koQyrF4M/hpkuMmSUXAKmzxReYNx1pR2WwXdsrBBlRlRggZQBETwub1UwtM8UAw+JrLwtOcu+w8ZugxmgKBT6QeGl6J2oAG0qzEg+YI3leelK9iunugtJtmVEC4kZSOt/lRmKILEC2QK1kySkJ9ZM1aI1uJ8/azax1jJUplIzfskacAEAk+FJe0uJyoaR7pOc+DaSRr/Ek+dM2HUuOM5TBDEKI1CoKUnpMWqjdttpx3iRMpQGh/EreUbaG49KVqNkTwHrNcMvUsOfn/si7Idqgypba0FQdW5mMiYWg5Akc5WfKK7nsTBpaQlsREJtImyEiCPKvmXZyyHQYuVpT5kxpxrrOxo3Q7IRmyyIUspA1MWkn0r5dqKl8yjUy/8A9jYZstr3tztM/bd2vOFCcMwoJddbIcIjN3ajpOo0MfxGuFFPX+XSuv7b+zJe0H3cSrGNoKrJR3biwhCRlQkrmbACTGs1Q+1HYPF4BKVPNgtEwl5BzIJOgJ1SbaKA40yqZRrHtTre8rlZFbqwyggLg5CSkHhI1FR1uemRXor01OymBPvGyf1r08TabpRw8z+lZLc3NhwrExblqeZ41s4oWUNdCDwjiPGtgQRJkmBaBBWoWSZ/9R1JsKsBUW2FQfxlpmB7iNABysI8qTbMcCd5XshW6PzL68wAfjTTDs94l1SlG5kWuqLkeFPUB2dN/mvpJuKN212BH+eZ/wBifDsFQMJJJ9mP68KIx6Cw2EH9o4Jc6JB3U+t/KrZ9nDQDGIcUgEApUCek5UjxNINu4NT+IORMgnX8omL1nhWpBhuZ7/oBrlG2Gvz6/kRfszGFlC3dTIQgcM5BM+Q+dL/v7v51etT7WxiVKyIju0EwR7xsCo+npQOalnc6KDoI/Spg3cjUyz7HfCR3aoU0rRX5SRorkLVZNl40sw0sfhmySTpNilXTkapTeZoyLj3hHlpVgYcSESo5mlCBqVItra6k/FMU/g611ynl+pKxlHtX5H993f8Avxl0abCFZYkGdeXsx/OgMcgNuiLggoX1n2Z+HrW2AxClJgqBWgJIUkiHEe6rpax61naKs6QE+90vzB9bVV3F5FUZGsYH93Dihm9lErUeQb+swPSotiY1KsR+ISlsqKVFInkBA4maabK2cXmHb5c5i2u6nMRPIrKfSiuxHZxBaQVH8QPK3TYgoCVkRxgEHzr5r+YrZGzEbf7K1LC8RBpeXRfZ7DYlpOHc7wqynu3VJCVpjRJ5gX14WrjIQ8RLrmUToEnhu7yj0HKu4bQxsKaUnUXOosII4WNca7TqCsS+pIhKnV25So/Umh/xeXEqXqL798cxChTw1Iv4d3fMP4xxTeRTktphSUZQBY2kjUzrzohvtE7AggCY0k6UreKQiBOa46QIjzufQUTgWzFhJGgHhmJM8v1r6BaNMaACLF3te59o3wfbbFtoWmUFCt0hbaTPAiOM6GtezmDDjboiM9gAbDem0zaY40p7snQR7KuUkjW+nGae9nDKT+WTw/dSdda2EUG4EDWY5IRspQbZVM5EKX1i+p5CT8aGXiu8RmTdKiQekZZniL15b34GITpmUgC3E71zPJJpbstBCCo3CiYHCRlBPiZGtE5wCre7GWjB4iCgiZDQGsSRIg8TrVC2y800+5nSVNhWaM0HeECSRwUCL8qumFyqeSFD+66+6SPM+FKV4dpxThUJXMpXbcgyJHEaSDS2IocVCohMNV4VUPbb1gnZ3Y5KkurSGWwoLQiCVqgWN5KU8ZPkKtSHhnj5cB0qmIx+Lde7tJSokxmiBrqq8iuy9l+yjLbMr/EdI3lnnySOApAImHXYyhfi1CRa892exDZ3CMpOnKiO3DTaNk4tLgzI7lwx1iUkdQqD5UThdiguCBui/wClVH7WO0QIGBAUorTncSkEktg2TbSSPQdaTq9tgF5x+g5p0y7jafPQxKigNySkKzBP7xEE1KNmu/4S/wDQr9KueExDif2OHCAOO4mIvvEmeIpXtXEYjMe9UExFgc0SJGlFehlW5v8Aa35MVXFuzWCgeJ1+wleODWmMySB1FShy5VB5DoDYfKtyCo6kxqTNbqcOUtiCFFJ5nck+m98KAo5x299DIFREDhcn6VN90PdhUElZyoA1Me0R0uBPjUmHbSRJkJBGaBeJ0HNR4Cma1qUQ0gfiLgGP7tGndjrzNGRAQSfnz5tAVKpUgD589ucX5MuWRKEHLY2UsAFcHxOvSiHcS4IQglBWMpSB7vKdRNGY/uktfd4OdtUpI4qNlA89K3wzZYSXHRvpIUJvvGBB8AST5UyEI0B05np1ETaqCAxGvIHn0PrDV4r7uwMMk70ZlxxUdAeg0rHd9zgX1q/aKTAM6ZjEeP60HsBguvF1YlMx68fIVF2y21nIZTYAyuNJAAA8v0ozOBTLnwAiq0i1YUhqbgsfzaVavRXq9UifRR/szHJVurMEWCuI5ZvzCisOtWHcMezG8PgVI+cdaV/dsxHsgqMBSZAKuCVJ4TpNG4LaBgJcMFMiTrHEeI/rSjBivaG45+Un1EBuOR3HTvEsuBeS2tDrZllUhd7N5zZUfkmDFNMYoAJUBZJJMHSPkmb+dVFL2RxXdzkUSSgwJSbEjgDe4mKb7NxqsimtCDlPVKhCTfnoasYbErUFpGxOHKkNv6evzrLv2Sw0spToVFwx4q/9aensmc6FtqyuJ8r2IIPA242pd2BYlCJ1TI5+8atfaZ/uMG6se0RlT4qOX5E1JxZBc3lZAvB7W1r+cryNqtuLIzJBRZQFoymCQOXUWrk+2sUCFOD31FwcsqlqI+EU1dcdGEdU2AVLWWySbpbVlSrL/pA8zSPa4hNxZIA4coH0tRP48WpnKLAC0TpnO4LG5vIw9AB5Ek2FwkpvHlRwADRKhvFMg6XUTOnyoFqBAP5PiZNbbRkpQCbSfIJAj4qqoDYEw5FyBLCyzlAJA/ZjjO6Qb0XsjEkBy+gQo2GhRHhaBS/YjRWFIGsCPSPrRWESUHETAhHP5cIg0xeTnGhEY7Gg4Zb2UnfKgdYypgG/WfWoMemWGFISBlSvNB1KssEDxSr1qTZ7gGy5/MVDXiVkC1T5CcPwAAzeW8fSYrCnNqYM9hj42grGKgknUNq4CI1AHr8aXJEJzTcZrQJm9yBp49K3xK8qFkC+UG3GdfKh8QcrZ1G54iSIgzpeTRIVF1jjsZs3KUuGDmGYQZOpEK5G0+ddWwCwEgA3+tULsbgw2wkqsSJjjeugbHwwIC/+P51HxTXAvGsKCarEc43RCESbcSa4litth9x3Egkh1a8gAB/DSvIkDiJAB86tH2udse7wy2GVQ4sZCZ0mxA6wfjXLtm4uA2kCe6BISJ0E6ee91rGA0cu23vG/5K3CCDr5e8y7jwoPJHtEyog2uCmI6GqxjscpwybGAkxzSImjnzDj6RN0ZkngQSFJV/XWl6GCBKrFRnlA1nwNer1XqaH5rM4akidrwt9pql4IB4lQI1+PzqPD62EkHeJ9kJiLnzrRpsuOQkXNh+p6UWvDlSu4bO6m6lcJHtKPMToPCgAFvCNkhfHc+ElaxQH4g9lJIaBAuu0rVzgfQUx7OJUh77x7jW+oke1PDrNKxhy+4EoB7tACU9BxUepMmnvaf8JtLCJJGQuARlnLYHmoXtwoyjQsdh+T8/EUqk3CLufwPXzihDhcfLqjllRUNQd4k25VIwyVrKlXQk6ajynU0PsrBF0lawe7SbnmdY9KZ4vE58pQkNtDU8PEfKtot1uf99piq2Vsq9LeHuYTj9pjDtEgQVDKgR5yfWqWTNzcmidoY8uqB0AEJHIfqaGoFerxG02EdwmH4K3O53mpr0Vk1ilo5GbjcEzpPODaphiCAAslaLGfeSeRVrBE1A29O6vwB/Wt0iCUmeUDjy86KD0iTDkfnhDGxnQc0HKcutyDcGOXXmK2dWprKc5UFA6mTa8E+h9aCcbKCDwTrzIOhitMViu8KRoOX1FCsytdZ0KKgsdp1bsKnvMqj7ShrexN+HiKtuKxYebVh3HpVeETKgEKAKj0nSaqn2eAxGkgEfGyfIVHtbtSlrackZUJw7gMCSTnCgQOJ3fjSWPR6qE0ib3vp942FUJlqDSw+20QdrcSMK81ghJSFBxajAnMCUjyMnyFKdsmUKSIiSqf51FtnbIxuMD2SAFISRM7iJInxTf1qXbEZSE2ABjwmRPl4VZ/jBUGFtU3sL+NpJrLTSuAg094HiXoURwzJ46WP60z2imQg2MpBtEXMxHDhSvEo/EJ4ZgP/EH4U8xyJSIgoRkSo2tuJi0ePpVJNcwg3b+knwb2QHRKipCYM8JJmfCPOinUd4h8pN1ICYi2aQdfM0HtpkZSEiD+HBB/MItz1FFYUFht4kz+zV0NtfhTPdEdxmG/uJPinQnZSOi0jzkmCfWmAAUzun+6B15WpdtEZtmFAE/ii0wb6/An0rTYmJWUFJsQ2QOcZk3NZXRiJhhdMw6mb45G47EkBtHhcgC0cyOetCYyA6gBANrg3FgBfTmPWp9pPBXfC9yhIAECQSqY8qJ7N4NCl/iZptciAYGUX5CuVcxBCzyVRSGZvt9pbezGLWuCtKCkWITKTHSSQfCnPajtg3hu6ZaILj3sxolEZis8hHxqndtu0ScE2htr23EkiOSRc+FjXK8NtRayt5xWZeUhMzI90BPQAmoLdurl/wDIl+kvCoZ9M55dL7QnbG1DiHxcqCZMnVSiZojYToTjGZJjvEpN45DWl2wf2gJ0SFOK8EAqvPgBUaMcO8aUlJzApUrqQcx+VbBuQ22v6gzT3XfT99YYvCrxGLS37JJObonMVQY92DNQbWX3j5Q3eT/xB4D+dOOzyShl3Eq9t5RabHvEmM0DkAYmlb6kNgpzSs7y1J1zRGRJ/KJ14mjlRlv1/UCGIe3QW+vM+AgzTCwstM+2QQpXAAe0Z4DrRuVLYS00CSTdXM8SenSrDsbYUYJZbPePKSkqjhNwlPO0ilmwVoR3jrkHIMxPHMTlQ34k3PRNaCZbDa/4HzeYapmudwPye/u6CNMycLlaF13KiQBcCQT15cqRPbNWpS1LUAiZJm55gc/HrUDSl4lwxJWszM6DiT61oy3ClJKlBtBOYnpwPoRXcwawtpy95gU2Qk37XPn9v0IUrFJcbACi2hJMjQR+YfvGPSkeOx5XupsgaDn1P6VjHY3OYSMqBoP1oWKVq1i2glChhwvaP26e89XqzXqXjs1NYrMVmK9PRwrCJUElJ4JmYso6HqkxrwOtatAEKSpML4G9iJsPHjPKtcB+ze/ylfNNGYzUnjmb+KEn6mmMoIuJOZiGK3+aesFZxF4NwAR48f1rPZnZ/fPhJBIHj5AxwqI/tKsX2d+0rxNAqEhSY1QQFwvW06ZslkdylMIGXkOA86C7VdiO+a+8sAh9kTlmQ42DKhBE5ouPCKI2Nor/ADSPLKg/U1aNkqt5/Q0Cg5GkYxaj6DSfPbLPduuBPvA5eUHKsDwKSfSpTjArMmdRzjr8qP7Sj/5qxwzC3D9meFVV1W+acFZ0uBtrJooiodd7D5+I4+/JOoBMTy9pKU/CPnTR9yylTuqIVpG6bA/8VWh7v8I+tN38QpWGZClKICVAAkkATwB0o9PFkXuIOtR1Hz5tLHtRSFZD0b8NI15aVBtTaA7h2/tKbA6Rf0ilzij3a7+6x86WYlX4C/8ANH+0Uw+NNrW3HqJPo0NtdiPIy7DGJThkW/vefG1zz/nQLO0EpUhZOoWdLZQsnSlePP8A8NH+cfkKXFVkeC/pXv8AubTTcfuZTDXBueZjxW20rUUITlSpU24quBPOxPSrv2BDS8yCN6IV08ulcmwft+f1rpv2de4riQJPE3VqeNI18VUIlrBfx9IEk629JQO3m1FOY5QB9gd2I4SCFfM0ixIyIQOMfL+hRe3DOPem/wCKv/caGxxlSJ/q9ebn4zo/so7owawpRg1KAlbystuDYGZR6Sco9aUpRefIfX4fOm+PO8gcAzb/AFKoDZY/Hb/jH+4Vt1FwsxTY5WY+Pz7SzoY7vCASUrCFZeQKjLijyncRbkaRIwSU5s5u2jMqPzq9lPkNfGrIDuf/AGsDy31R638aQbPEt4ib7w186ZqgaDuP4EQosbMe8fk+5+s32E88oktOd0lABJKjJMwLDjJAFS4wh8KHepCpUtQ/Msm5sNBYDwmg9jfsnv4U/wD6oXZSvxh4K/2mgD+qg8/WMle25H/n0vrLLithqwbfepI0gKnpM+ZmPKq1tLbBxBOaETewO8oC5UBxPzo7tG6SyxJJkGbnpVfr2IexyLoJvB0sy8V9T6G0wKabCZlSieAj11+A+NLKdbA9lfiPlWMKAaovG65tTMVYpjItSeRt4aj4VEaY7dH4g/hHzNLzQqq5XIEJTOZQZivV6sUO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AutoShape 8" descr="data:image/jpeg;base64,/9j/4AAQSkZJRgABAQAAAQABAAD/2wCEAAkGBhQSERUUExQWFRQWGBcXGBgYFBQYFxkXGBgYFBgZFRcYHCYeFxkjHhUXHy8gIycpLCwsFx4xNTAqNSYsLCkBCQoKDgwOGg8PGiwkHyQtMS80LC8sLCwsMCosKiwpNCwqKSwsLCwsLCwsLCwsLCwsLCwsLywsLCwsLCwsLCwsLP/AABEIAMoA+QMBIgACEQEDEQH/xAAcAAACAgMBAQAAAAAAAAAAAAAEBQMGAQIHAAj/xABEEAABAwIDBQUFBQUHBAMBAAABAgMRACEEEjEFIkFRYQYTcYGRMkKhscEHFCNS0TNicuHwFUNTc5Ky8RaCouIkg8I0/8QAGgEAAwEBAQEAAAAAAAAAAAAAAwQFAgEABv/EADARAAIBAgQDBwQDAQEBAAAAAAECAAMRBBIhMRNBUSJhccHR4fCBkaGxBTLxFEIj/9oADAMBAAIRAxEAPwDkBeVzPLXhWycUQI+ZNQmsGt3M4VBh7G0LFJFjxpngiDxqupNOcCDlrgphjF65yLpLBhmEkag+YqZSEjWPWq8sxQq1V3/jXcmKcR20jrFbVQLCSfh61GvEymk00U27aKbo01p7CCqITCtkql0+E+hFOmnSgSPcMweRsesVX8E8lDqSeJj1t86sbRIWDzEER/XH51Twx7FphxGmcL30iy5ME6E6ieYP0rbZzt08bj0UMvHkpPxoPZhAcUj3bEcp1PhRAVDg4E5o8Zzj4/OmIuV0tF/2mMAttK4pcUjyUkK+aaoFdF7et5sHnH+K2r1SpPzrnGao2MFqsoYC/BA6SUKqRQtQhXWyHaVDCOsh3kzWMU2oLQYUND+vOtsbtVbxlwyfAAeQFDrFRVgwo2k6Wp0rRSCK1CqlaxMaiRXtJ2QzWZo95LSgCkweVBqaivWmtpqDWwNa5TWa5PXmydamxDeW1QCsrNa0tOG95rNemsGsVydm816a0mszXp6bzWc1aipfu55V0AmdLW3kCq1onGtZTQprMwpuLybCs51gczVlxbIbQKR7HMLmjdtY7MMtMU7BCecnYjNUrKg2kYezVEsXoJDhGlbnEGvcQHeG4BB0hQFRrxEaUMXTWWxNez32mhSA1aaOLJq9bNxOdtKr3AUDPvaHykVSHm4p/wBlcbbIq4SZ/wC1VlfGD50xg3y1Mp5zGJUMmYcpZGXCHEKiEk/WPPlR+LRlWNQQqekTS7EMHJlSfZmdLaqtzAqwYFsPtJc03C2ofvgRM8oiqxkeowUZjBtqYQOYHEspupCVKT1AIdTHXKDXIXK7Rs9zLkWLn9moTxuUE+Ps+Fc97V7FDK1BIhJ3kfwKuB5aeVTcbSJ7UawNYISh5mVUGmCdju933gQop4206xrFO+w/ZNT7gWoQhOkjU/pV/wBo7QThoAIEakAGf5VNIyi7c5cprxCQDtOQsJzWqJ9kpNdH2t2Uafw7mObWlBAKgkJOVzL7elknrx41SS33g60bh3WKO5pvY7RVNZq3dj/s4VtBD+R5LbrWXKhSTC8wJuoHd0iYNVd3BrbdU04mFoUUrSTEFJggnhQCCN4yrBtpBNbBVWfDdlkYhP4TiUqAuIJHx18ar20MCplZQrUUFaqsco3jFSg9MZiNOsw1iY4TW6VJJvahZqRIo14GHubOHuqBFBuog17PGla95Xp4901NYmpM4rXJOlenprXhXlJisCuT0Iw7cnpr5UZ5/A1jAskwAQCowJ0gf18KY/8ATrn+IPVX6U7RpMVuok7EVkDWY2iza6LilppztuLUoSmSKWcWMPh2vTBjLZuEMZqExat409bRlb8qSYxEma69lAExhQ1VmqchBprKRWCmicO1asqLmMO2UXkaW6LYaFR5YqRCqOoAitRiRMbQAi1Y2Niu6dSo6aK/hUIP6+VbvotQaq4TlbNO09UyzobN4nQjKfEeyZ9PWmOxU3daJ4BaY5pmfVMikHZ/FZ20k8IBE+8m0+mWnwUW30qjj466X/rWrgbMtxJNQWJWbsAqBGmb2eik7w+UUwxOy28YhtbsJLRObkQdQek39aEeRkcMWTmDg8NDHlFNGGQlSkmYVI9NfUGaxUUMLQAqZSGmjuNAAZYSADbMKq+1+2GHZlvu5WNYvJ/emlrnaw4d5bDogtrKSQOANiOUiDQG2mcESp0LU4pySBMEKI9KlOoexDajrPoUrmmSAlweYl4wPbbAjZsLSBnbdaDKAJSpWa5/KDMz1rmDeNShISEXHvXkn5U47L9hHschTiFJbbRbMqTJ6ACeNWTZv2QFR3npH7ojzvoOFYzECdamKhuYF9mXaVpjFr75YQlxASFH2QQcwk8ON6WfaytCtqOqaIIUlsqINs+QBV/IVPtr7NMUwCpKc6LyUkGINp46QdKrzGMllbZKfaBgplRm26eBEX8aGzZp3WmLAQ7sjjWmXklbhJVaAN0HqTrVu7T7KS80o92kkaLGormwwClHcBJ6Vb8BtNxtCUOHey3k35CRU3F0To6/2H6lfB4gEFW/qZU9n4HMvekJEyfCvY0pCiE6VdtpbNjCrcyxmBPCJ+k1z8GmKb5xfaL1U4YyixHX8W+kzNerFeosXmaxNerZKa9PTMHjUreGUoZkpJExIHGJj0rOMxmcAQBA9am2M84FEJO7qocJ0HzraKC1oN2IUmF4fDLUQEmCi4NouL35zRX9ru/u/wBedDu4ksoyiJzGSNCRy6D60F/bDnMf6RTZrClopN+cQFE1u0QCOUL2ixKaVYIb4qxsEKEGl2BwX4yhwFAZbsLTlKqFpsDyhO0MXDccTShtu0mmm0MLS1yfKvMLm5m8MwCWXnB1CiMO9aKGcMVhk0MGxjjLmXWGVMymL1C02aNSRFHUXiVQ20ECxLlbbJ2O7inMjKSo8T7oHNR4VBitbV3HsUywrAo+75RCU5gIzKUBvFXMzNcCh2sYYsUp3AlOa7LnABIUvOpdyQN0WiE8/wDimm0myUSLgpSqbWIhJ+Iqbtjh17hCpCTcdDIj1ymgn3QptAm0GfWb1ZpKFUAcpEZi7ZiecJadDiEzqJQYuYIt+lN8PjAtpLnvNkBxMXEbpUP65Uh2eyEpUQd5W8JN91RkW1Fx6Ux2dicr8mwXuqGoOaxMeOWuuNJggbSj/arsnJiG3wN15ACiNO8bAB9U5T61V9mbKU8FFBSVIvkJhZGsoBsrwmeU11ftvs8OYB9Khdr8RPRSTFvFJI865V2expZxCHIBSDBBEgg8x4wfKo1emFq9xlrA1uJR15aS4bAcfTgh3a3G0lSiMisosUplaoMiTASBzNdO2aHzgS4o5XEbpLYT3iiFZTl4AmNfOoey7aV4ZjDFKLqUs5Ru3UVWm4F6e9n3HFOusrZR3edaSQ4CEpAAQMkcfgR1rjtZbR+mnalJweLeW26O+dhQWkpdUlyFJOUqbdABlJgFJ4GRXGUE951m/rrX06vDtNBxIQJg8K5js7CIwGGW8+kBCiVoIIzKKicqAInS0zGtrUuzjNNimziUdp0o9lRE8qjLmt7njrUG3O0TmJczqgRZIAsBrE8fE0AMQaKXU7iKim66KxtOl7BxyX2Ahy9sp8NKpm2tgFh0p93VJ6Uy7JYuUkcQfnejduILiCDqNDyP6VLWsadTI+3lKj0OImdNCdfrKgcIa1OHNbd6az3pqnZZMu8hLRph/ZRDAdnWbecfShO9rf7yYyyY5cPSsFehhqdQC+db6fnrAzTJjDrCE5Rcwoka9PKD8TQyGsxAAuaZturbS4syAEgC+qjYCOgVPlRaa21MVrVNAB85QdbKnncoO6gG/CEiSfOKX/eDzp9g8NlwxcICSqySLTzmeca/vUl7pHI+tcqIRbqdZyjVBJHIafXnHOFVFE4dQzTzpdepcOSDRA1jJ7rcGHYluaW7QQEJ601edhM1VcZiitUmvVGywmDQv4CQKVNbNG9a1lOopWV43bFqGxDlb9/CRQ+pvRy2kTRNbmeF6N2btd3DmW1lPgbUKAAKFW8aEDY3hgL7S+YbtOrENlCjvGPnROHd3SOJGnUW+V/KudN4pSTIMGr5g8WHkJcByyBfkoHKQYvbWrGExHEGU7yfiKGTUbRxslckA6tkn+JtdlDoQTPnROJBBEWN/EEXj4UrD2TK6nTWOB91ST8fhTnFuZ050AGQCkjXncc9RTcnsLNGS0jENOj/ABmvTMgoPooCuP43ZSmDlWI68D4V1fZ72RLagbSWz4K3gSOhilnbDY6XUFJETvAj6fEVPxSWGaN4E3dk66/aB/Z7tkrTBUc7ZIBn3T7PppVh7F4nFoxr6lYlK2RmPdkHMFEynhu3MamRVM2Vs8YYLUzmWWznvYqSRvp9BI6gUx2d9oLOdW6ohWgCTNT6l8upn0KWFtJcO02PKZJUZIIF9Sa4rt/tK7i8gcIyNDK2lIgAaSRxUQBJq4bf2w8824sp0bXkT+Ue8eqss+Fc4FJU2zknpC1gUUL1ma9XiP5fypjsXYTuKVDYsNVHQfqaPFYT2VxIS6Un3h8Rf9au68KHG4tPA/Q0tHYZLISrMSsXnh6VMrHJbQsTvCwqfjEN1YSjhWsCsp22cAWnVJII4waDmnfajbP3hSFEQoJCT1AsJpGTT9O+QXiFW2c2maxWRW4TNFteCvaF7NRqqQDOUE8CdT5D50w2k8lSAniSJOs7xTPS16HRs0mBmAAn3hwG8P4jUGBwhUCROVBClW0vKUg8SSfhTN2UZLSe2R2z32+fO+HbbxIs0DOUJFrypQg+lvOiPu7XIUnGJCXAoXtMxcEyNP64VD958aya3aJM4MO2UKpI9TDwqt5q07R7NtrClhHdkXls5kGemnpVY2hgFsqAVcKSFJUNFJ08iCII4UWpQanqdopSqpV23hftIIqsYlnKo06Zeig9qtcaXqC4jWFOR7dYrJqVhok1thsIVGnCcIEJ60NEJ1jlauE05xa8ItWGxUrrV60zRXDvOK1xIsQuLUKalcMmtMtYjCiwmlP+yuNhSmzod4dFD9bUjy0Zs3FhpRMTMX5XuaLRfhuGg6y5kIAnQsO0lxtxBkAZVpvBGYwqOETlPnRez/2KDPslSY66wfXhSrCO5YVqCIMflMTbzkeAo/CnIVpNglaVSB5EgenpX0VpBaM9jOystKEBU5eQV7s+c+VNVYXO0SoA5SeB4QFeJ0pK6vI5mzazeBxuk2qyYd87wM5IJIiwkTa16BXW6mDSpkqq4lU2bAfVHskcRpAIvz4UrwnZ1hLqlkqQjKHCmwAB0E6wavuL2agJEjeG8JFtNPjS1nZIQ2oqSSFSI9rT2bcAOVQ6lO46z7GnVForwLCUvsqd3QqTliyUGyQR1Gs86rvaLsphmsYS0FqYUZSBBQFEndJ4J01pxs3tSl55xoJIUkRKwIPDjcX6Vl/sG9iVK7t0pRmugyUxxAIg24cx4XX4YCkLJtXFtWr8JBqN7+U2T2daKS5iGDKYCAr2bmwSAY60y2QltCMqEpTfRIgXoRzFONoDDqs5bJAN/IX5UAnaeWTp9a3TZUXuja0iQBzjDbGIsb3qibXVluTvHQdOZo/avapIkI31/wDin9TVXcdKiVKMk6k1hQarXO0M7Cktgdf1I1Gda1qWK1UKYIiYaSBq1S4cX0vp/wAVvgXAqxqPaiQggJMGJ9bUQWAvAEktkMOf2NC2+E2WBoFAxHibWrbEOoylpKlJySQMpOdY4k0zw6kKQXzISUARoPvCYGY+Iv4g0lx+KUg5CI96PeBIEiRqLT50w4VBcc/nvEqZeo2U8v37bSHEsZG081So/AAfA0N3S6YOOSpLYIU2rKZtI4qB8DI8Kb/2k1/hp+NAygnSMrUKjUS1LYOFUpM52l3jjwEgaEiTQXaDAJdYKEiVpOdojiIhSR4gC3MVHg9sS0AohToKwIukJUE73Q2iOFE7MxCkhKfyLm4903seHSrlhUQifOANScMdxKE2upHlBQo7bGzwh9wJ9kkqTBndVcUAcORUMiXTa8zhnQm1TKcmhkIvRbbVdvpaYe17wF80G6ujseoJtSsqoDaR6gLi8zNYJrE15RrEYmya3FQhVSpronjLp2bczsDNaykzzg2+lOm//wCpxM7rgUJ4ayL9DQPYYJcw5Qqd1auMWVlPC9WbG7LaCSSnNCSQV3lXDWvoaJvTXwnzddwtVlt1irEYiSQRAgCdIKdR6fKnS8WpDa3FkFASpSYFzKcnOSbzRi9lMghfcpJKUqgA2kA2EwPStsflQy9KBBSgQYtnUETPQqnyrjVAVi5YZgOnzyjDG7WbW4ylCrHu91Ytlge9w40Y/s8JOXneDBjpPGq8zgyXG1G+4ka3kCPlTVe1kJd7nNciZ4DjlB5kTUZz2bT6lSFIYnQ+cPxOx2XkCW05tMwAzczva0fh8F3TZyieXoAPlS/BY8AHIhTqycoCBYECSlSjYG8xVsaZJbTmAByiRyMXFSms7MAdZRSooIHMfN5yvbHZxIQ5icQstpSSpXhMW8dBXG9t7VK3FhBhsE5ROo5k8a6f9vHaYAIwSDcw474D2E+snyFceERpfnP0rdGnpczOIq62H1kzKbVJNagQK1z07tEt5ua0UqsFVbtpmskzareZwx3gBqaZDDJcVeTwmeAoTCIynN0OX6q+lG4QlCgSArMBlT0mbx8aPRFzrtEq51JEf7L7soyEJCbLQhclMxEzzVrfnUG1GinLmaQkqTpAKtOfL6ULOd8XTlTBVBtvAmPIAmj8figtBWsAuFSe76NgRfpAFUNCpEjkMKgJ1v8APcxE5tAgZS2gEcQkA2of+1f3U+lMsThpDjp/ZhItxKiYTB5EyfAUhzdBSNVmU2vKtBEqC9p0XBYBlSDEz+WSMvXXek28utS4LCtSQoCU+yCCZ8Tw085od7DpKSRuq1H715uJottOVIKtFQfj8Jq+FHSfPFz1ifbDAVlcTpdJFvEeV4pI+q8Vc28E2vM2pQClRBjUdAOsVQtpNradUhVlJP8AwR0NTMamU5hzj2D7fZ6T03okYm1Ku9NbOP7tS80pmhe0hxz+ZVDA1hZrANZvHlAUWE3mtSa9NYJrk1NkC9FBNDs60aywVqCRqogDztRUF4NzaXzsJs5aGVOWJWM6Uzcp9m54c/KrLiH8yFEqIKBBFr6J9Lgz1qLs7s/KoJuAEBI1IhOoPjAFvGs47DlJVOigZM2MqSR4ezV9FCgJ0ny9RuJVLHnHfe3F5BabKb30Av5fKg9tk/dMR71kQeKQHEE+OgvRDycqWYF+6b0N/ZvPlUGPx4bZcURmzJKYULEr3AOonhQWF00ggctWe2JiM6VSDLRgmbERmEeRqiYraq85dzXnP8ZFvSrT2UbSsPZnDuqukCxUhv2p/wCxVqW7S7IKcUe6koUkKCkpKkiRMAj5da+Zq4tWrNT6EywyvwKRbkB38o6+zTtEXvu7ZUE5HXM14K3FJUsnqSk2/hiuk9pe0CMFhXn3CMiEykcSs2CR4mPjXE+x3ZZ0bQS2c7bjcLJykEIsSq9hbSeooX7Xu3QxbqcMyrMwwd5Q0W5pI5pTcDqTQDh8te67HX7/AO/qWMM90JI2lF2xtVzEvuPumVuKKj05AdAIHlQgrJrFPgW0E0Tc3M2KzWKxWa9OTdFzGlTYdIupXsjh+Y8vDnUCESfnRCXBY8BoP1romWJ5Qhbo9pUZtQn5dAByozAKKikxGaRMa6yfClCCFKv6DnwFWjYuGyRMlxQ4Xyp6c+MdfCncMCzd0n4kimnf8/Ak2G2aluG0i0y8vkFAwjxUNRwHjQ+18eEghAlKgLiLcAByFqj2ztEZQw1pJUogzKjrfjpE0FggC4lCvYTvq4QhO+fXSjvUA7CfO6J06RP/ANH8befoIbiQUNtYfQuAKdnhJzATwhMelY++YX8ppc84p91R95Zn1/qKYf8ASi+Y+FDUu5JRbiFZaaAcVrE66dT8t9I+YekZgnMVJ87ePHUGi8FiUvJ7spKbwRMG3hpw9aSNYtTeUkyg3JmwJ0JHI9KcN4YwHAOUxYmTx561WRs0lVFyeRk+IwAQc6CdwzBmcsXjqJkVD232IHcP3yR+I2mbXKkze41sZpztFKSkKF0mBzsdDbQi1QbGxQyLaVcIJGtsvAV6ogdSp5zFKqykONx+pyk6VZuy3Z4uZVFAUTcBXshM6nxobbmwQ1iClM92s7pA0JPskHlPxq67N3fwycqFbucapMQCSOGnhXzrIab2blLVbFIQgDWDfLd0s3/S7C2V5cO1mSgme7Sb5dZi/jXP19mcO7qgJPNNvlVv2V2hxGDcKH1KUkWWhd5SbSk6ixkHSju0W2cMnDnD4VIABQFLgCSCTEm6lbok0s9TNr0gcS/GXMjFCt7jqe6cwxP2fSD3ThBFzmEpuY9pI3fOqpjNmONXUm0xIuJ5TwPQ11TEMqThhibKCXkoymwVAzX5g3Fef2wX1txhAhhE9+nLqFZUgEKF9SY4+VD4j5wLaQ+CqYhqd3156+XvznIkqqxdmBmdzQSGwVW56J+J+FW3tr9koQyrF4M/hpkuMmSUXAKmzxReYNx1pR2WwXdsrBBlRlRggZQBETwub1UwtM8UAw+JrLwtOcu+w8ZugxmgKBT6QeGl6J2oAG0qzEg+YI3leelK9iunugtJtmVEC4kZSOt/lRmKILEC2QK1kySkJ9ZM1aI1uJ8/azax1jJUplIzfskacAEAk+FJe0uJyoaR7pOc+DaSRr/Ek+dM2HUuOM5TBDEKI1CoKUnpMWqjdttpx3iRMpQGh/EreUbaG49KVqNkTwHrNcMvUsOfn/si7Idqgypba0FQdW5mMiYWg5Akc5WfKK7nsTBpaQlsREJtImyEiCPKvmXZyyHQYuVpT5kxpxrrOxo3Q7IRmyyIUspA1MWkn0r5dqKl8yjUy/8A9jYZstr3tztM/bd2vOFCcMwoJddbIcIjN3ajpOo0MfxGuFFPX+XSuv7b+zJe0H3cSrGNoKrJR3biwhCRlQkrmbACTGs1Q+1HYPF4BKVPNgtEwl5BzIJOgJ1SbaKA40yqZRrHtTre8rlZFbqwyggLg5CSkHhI1FR1uemRXor01OymBPvGyf1r08TabpRw8z+lZLc3NhwrExblqeZ41s4oWUNdCDwjiPGtgQRJkmBaBBWoWSZ/9R1JsKsBUW2FQfxlpmB7iNABysI8qTbMcCd5XshW6PzL68wAfjTTDs94l1SlG5kWuqLkeFPUB2dN/mvpJuKN212BH+eZ/wBifDsFQMJJJ9mP68KIx6Cw2EH9o4Jc6JB3U+t/KrZ9nDQDGIcUgEApUCek5UjxNINu4NT+IORMgnX8omL1nhWpBhuZ7/oBrlG2Gvz6/kRfszGFlC3dTIQgcM5BM+Q+dL/v7v51etT7WxiVKyIju0EwR7xsCo+npQOalnc6KDoI/Spg3cjUyz7HfCR3aoU0rRX5SRorkLVZNl40sw0sfhmySTpNilXTkapTeZoyLj3hHlpVgYcSESo5mlCBqVItra6k/FMU/g611ynl+pKxlHtX5H993f8Avxl0abCFZYkGdeXsx/OgMcgNuiLggoX1n2Z+HrW2AxClJgqBWgJIUkiHEe6rpax61naKs6QE+90vzB9bVV3F5FUZGsYH93Dihm9lErUeQb+swPSotiY1KsR+ISlsqKVFInkBA4maabK2cXmHb5c5i2u6nMRPIrKfSiuxHZxBaQVH8QPK3TYgoCVkRxgEHzr5r+YrZGzEbf7K1LC8RBpeXRfZ7DYlpOHc7wqynu3VJCVpjRJ5gX14WrjIQ8RLrmUToEnhu7yj0HKu4bQxsKaUnUXOosII4WNca7TqCsS+pIhKnV25So/Umh/xeXEqXqL798cxChTw1Iv4d3fMP4xxTeRTktphSUZQBY2kjUzrzohvtE7AggCY0k6UreKQiBOa46QIjzufQUTgWzFhJGgHhmJM8v1r6BaNMaACLF3te59o3wfbbFtoWmUFCt0hbaTPAiOM6GtezmDDjboiM9gAbDem0zaY40p7snQR7KuUkjW+nGae9nDKT+WTw/dSdda2EUG4EDWY5IRspQbZVM5EKX1i+p5CT8aGXiu8RmTdKiQekZZniL15b34GITpmUgC3E71zPJJpbstBCCo3CiYHCRlBPiZGtE5wCre7GWjB4iCgiZDQGsSRIg8TrVC2y800+5nSVNhWaM0HeECSRwUCL8qumFyqeSFD+66+6SPM+FKV4dpxThUJXMpXbcgyJHEaSDS2IocVCohMNV4VUPbb1gnZ3Y5KkurSGWwoLQiCVqgWN5KU8ZPkKtSHhnj5cB0qmIx+Lde7tJSokxmiBrqq8iuy9l+yjLbMr/EdI3lnnySOApAImHXYyhfi1CRa892exDZ3CMpOnKiO3DTaNk4tLgzI7lwx1iUkdQqD5UThdiguCBui/wClVH7WO0QIGBAUorTncSkEktg2TbSSPQdaTq9tgF5x+g5p0y7jafPQxKigNySkKzBP7xEE1KNmu/4S/wDQr9KueExDif2OHCAOO4mIvvEmeIpXtXEYjMe9UExFgc0SJGlFehlW5v8Aa35MVXFuzWCgeJ1+wleODWmMySB1FShy5VB5DoDYfKtyCo6kxqTNbqcOUtiCFFJ5nck+m98KAo5x299DIFREDhcn6VN90PdhUElZyoA1Me0R0uBPjUmHbSRJkJBGaBeJ0HNR4Cma1qUQ0gfiLgGP7tGndjrzNGRAQSfnz5tAVKpUgD589ucX5MuWRKEHLY2UsAFcHxOvSiHcS4IQglBWMpSB7vKdRNGY/uktfd4OdtUpI4qNlA89K3wzZYSXHRvpIUJvvGBB8AST5UyEI0B05np1ETaqCAxGvIHn0PrDV4r7uwMMk70ZlxxUdAeg0rHd9zgX1q/aKTAM6ZjEeP60HsBguvF1YlMx68fIVF2y21nIZTYAyuNJAAA8v0ozOBTLnwAiq0i1YUhqbgsfzaVavRXq9UifRR/szHJVurMEWCuI5ZvzCisOtWHcMezG8PgVI+cdaV/dsxHsgqMBSZAKuCVJ4TpNG4LaBgJcMFMiTrHEeI/rSjBivaG45+Un1EBuOR3HTvEsuBeS2tDrZllUhd7N5zZUfkmDFNMYoAJUBZJJMHSPkmb+dVFL2RxXdzkUSSgwJSbEjgDe4mKb7NxqsimtCDlPVKhCTfnoasYbErUFpGxOHKkNv6evzrLv2Sw0spToVFwx4q/9aensmc6FtqyuJ8r2IIPA242pd2BYlCJ1TI5+8atfaZ/uMG6se0RlT4qOX5E1JxZBc3lZAvB7W1r+cryNqtuLIzJBRZQFoymCQOXUWrk+2sUCFOD31FwcsqlqI+EU1dcdGEdU2AVLWWySbpbVlSrL/pA8zSPa4hNxZIA4coH0tRP48WpnKLAC0TpnO4LG5vIw9AB5Ek2FwkpvHlRwADRKhvFMg6XUTOnyoFqBAP5PiZNbbRkpQCbSfIJAj4qqoDYEw5FyBLCyzlAJA/ZjjO6Qb0XsjEkBy+gQo2GhRHhaBS/YjRWFIGsCPSPrRWESUHETAhHP5cIg0xeTnGhEY7Gg4Zb2UnfKgdYypgG/WfWoMemWGFISBlSvNB1KssEDxSr1qTZ7gGy5/MVDXiVkC1T5CcPwAAzeW8fSYrCnNqYM9hj42grGKgknUNq4CI1AHr8aXJEJzTcZrQJm9yBp49K3xK8qFkC+UG3GdfKh8QcrZ1G54iSIgzpeTRIVF1jjsZs3KUuGDmGYQZOpEK5G0+ddWwCwEgA3+tULsbgw2wkqsSJjjeugbHwwIC/+P51HxTXAvGsKCarEc43RCESbcSa4litth9x3Egkh1a8gAB/DSvIkDiJAB86tH2udse7wy2GVQ4sZCZ0mxA6wfjXLtm4uA2kCe6BISJ0E6ee91rGA0cu23vG/5K3CCDr5e8y7jwoPJHtEyog2uCmI6GqxjscpwybGAkxzSImjnzDj6RN0ZkngQSFJV/XWl6GCBKrFRnlA1nwNer1XqaH5rM4akidrwt9pql4IB4lQI1+PzqPD62EkHeJ9kJiLnzrRpsuOQkXNh+p6UWvDlSu4bO6m6lcJHtKPMToPCgAFvCNkhfHc+ElaxQH4g9lJIaBAuu0rVzgfQUx7OJUh77x7jW+oke1PDrNKxhy+4EoB7tACU9BxUepMmnvaf8JtLCJJGQuARlnLYHmoXtwoyjQsdh+T8/EUqk3CLufwPXzihDhcfLqjllRUNQd4k25VIwyVrKlXQk6ajynU0PsrBF0lawe7SbnmdY9KZ4vE58pQkNtDU8PEfKtot1uf99piq2Vsq9LeHuYTj9pjDtEgQVDKgR5yfWqWTNzcmidoY8uqB0AEJHIfqaGoFerxG02EdwmH4K3O53mpr0Vk1ilo5GbjcEzpPODaphiCAAslaLGfeSeRVrBE1A29O6vwB/Wt0iCUmeUDjy86KD0iTDkfnhDGxnQc0HKcutyDcGOXXmK2dWprKc5UFA6mTa8E+h9aCcbKCDwTrzIOhitMViu8KRoOX1FCsytdZ0KKgsdp1bsKnvMqj7ShrexN+HiKtuKxYebVh3HpVeETKgEKAKj0nSaqn2eAxGkgEfGyfIVHtbtSlrackZUJw7gMCSTnCgQOJ3fjSWPR6qE0ib3vp942FUJlqDSw+20QdrcSMK81ghJSFBxajAnMCUjyMnyFKdsmUKSIiSqf51FtnbIxuMD2SAFISRM7iJInxTf1qXbEZSE2ABjwmRPl4VZ/jBUGFtU3sL+NpJrLTSuAg094HiXoURwzJ46WP60z2imQg2MpBtEXMxHDhSvEo/EJ4ZgP/EH4U8xyJSIgoRkSo2tuJi0ePpVJNcwg3b+knwb2QHRKipCYM8JJmfCPOinUd4h8pN1ICYi2aQdfM0HtpkZSEiD+HBB/MItz1FFYUFht4kz+zV0NtfhTPdEdxmG/uJPinQnZSOi0jzkmCfWmAAUzun+6B15WpdtEZtmFAE/ii0wb6/An0rTYmJWUFJsQ2QOcZk3NZXRiJhhdMw6mb45G47EkBtHhcgC0cyOetCYyA6gBANrg3FgBfTmPWp9pPBXfC9yhIAECQSqY8qJ7N4NCl/iZptciAYGUX5CuVcxBCzyVRSGZvt9pbezGLWuCtKCkWITKTHSSQfCnPajtg3hu6ZaILj3sxolEZis8hHxqndtu0ScE2htr23EkiOSRc+FjXK8NtRayt5xWZeUhMzI90BPQAmoLdurl/wDIl+kvCoZ9M55dL7QnbG1DiHxcqCZMnVSiZojYToTjGZJjvEpN45DWl2wf2gJ0SFOK8EAqvPgBUaMcO8aUlJzApUrqQcx+VbBuQ22v6gzT3XfT99YYvCrxGLS37JJObonMVQY92DNQbWX3j5Q3eT/xB4D+dOOzyShl3Eq9t5RabHvEmM0DkAYmlb6kNgpzSs7y1J1zRGRJ/KJ14mjlRlv1/UCGIe3QW+vM+AgzTCwstM+2QQpXAAe0Z4DrRuVLYS00CSTdXM8SenSrDsbYUYJZbPePKSkqjhNwlPO0ilmwVoR3jrkHIMxPHMTlQ34k3PRNaCZbDa/4HzeYapmudwPye/u6CNMycLlaF13KiQBcCQT15cqRPbNWpS1LUAiZJm55gc/HrUDSl4lwxJWszM6DiT61oy3ClJKlBtBOYnpwPoRXcwawtpy95gU2Qk37XPn9v0IUrFJcbACi2hJMjQR+YfvGPSkeOx5XupsgaDn1P6VjHY3OYSMqBoP1oWKVq1i2glChhwvaP26e89XqzXqXjs1NYrMVmK9PRwrCJUElJ4JmYso6HqkxrwOtatAEKSpML4G9iJsPHjPKtcB+ze/ylfNNGYzUnjmb+KEn6mmMoIuJOZiGK3+aesFZxF4NwAR48f1rPZnZ/fPhJBIHj5AxwqI/tKsX2d+0rxNAqEhSY1QQFwvW06ZslkdylMIGXkOA86C7VdiO+a+8sAh9kTlmQ42DKhBE5ouPCKI2Nor/ADSPLKg/U1aNkqt5/Q0Cg5GkYxaj6DSfPbLPduuBPvA5eUHKsDwKSfSpTjArMmdRzjr8qP7Sj/5qxwzC3D9meFVV1W+acFZ0uBtrJooiodd7D5+I4+/JOoBMTy9pKU/CPnTR9yylTuqIVpG6bA/8VWh7v8I+tN38QpWGZClKICVAAkkATwB0o9PFkXuIOtR1Hz5tLHtRSFZD0b8NI15aVBtTaA7h2/tKbA6Rf0ilzij3a7+6x86WYlX4C/8ANH+0Uw+NNrW3HqJPo0NtdiPIy7DGJThkW/vefG1zz/nQLO0EpUhZOoWdLZQsnSlePP8A8NH+cfkKXFVkeC/pXv8AubTTcfuZTDXBueZjxW20rUUITlSpU24quBPOxPSrv2BDS8yCN6IV08ulcmwft+f1rpv2de4riQJPE3VqeNI18VUIlrBfx9IEk629JQO3m1FOY5QB9gd2I4SCFfM0ixIyIQOMfL+hRe3DOPem/wCKv/caGxxlSJ/q9ebn4zo/so7owawpRg1KAlbystuDYGZR6Sco9aUpRefIfX4fOm+PO8gcAzb/AFKoDZY/Hb/jH+4Vt1FwsxTY5WY+Pz7SzoY7vCASUrCFZeQKjLijyncRbkaRIwSU5s5u2jMqPzq9lPkNfGrIDuf/AGsDy31R638aQbPEt4ib7w186ZqgaDuP4EQosbMe8fk+5+s32E88oktOd0lABJKjJMwLDjJAFS4wh8KHepCpUtQ/Msm5sNBYDwmg9jfsnv4U/wD6oXZSvxh4K/2mgD+qg8/WMle25H/n0vrLLithqwbfepI0gKnpM+ZmPKq1tLbBxBOaETewO8oC5UBxPzo7tG6SyxJJkGbnpVfr2IexyLoJvB0sy8V9T6G0wKabCZlSieAj11+A+NLKdbA9lfiPlWMKAaovG65tTMVYpjItSeRt4aj4VEaY7dH4g/hHzNLzQqq5XIEJTOZQZivV6sUO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AutoShape 10" descr="data:image/jpeg;base64,/9j/4AAQSkZJRgABAQAAAQABAAD/2wCEAAkGBhQSERUUExQWFRQWGBcXGBgYFBQYFxkXGBgYFBgZFRcYHCYeFxkjHhUXHy8gIycpLCwsFx4xNTAqNSYsLCkBCQoKDgwOGg8PGiwkHyQtMS80LC8sLCwsMCosKiwpNCwqKSwsLCwsLCwsLCwsLCwsLCwsLywsLCwsLCwsLCwsLP/AABEIAMoA+QMBIgACEQEDEQH/xAAcAAACAgMBAQAAAAAAAAAAAAAEBQMGAQIHAAj/xABEEAABAwIDBQUFBQUHBAMBAAABAgMRACEEEjEFIkFRYQYTcYGRMkKhscEHFCNS0TNicuHwFUNTc5Ky8RaCouIkg8I0/8QAGgEAAwEBAQEAAAAAAAAAAAAAAwQFAgEABv/EADARAAIBAgQDBwQDAQEBAAAAAAECAAMRBBIhMRNBUSJhccHR4fCBkaGxBTLxFEIj/9oADAMBAAIRAxEAPwDkBeVzPLXhWycUQI+ZNQmsGt3M4VBh7G0LFJFjxpngiDxqupNOcCDlrgphjF65yLpLBhmEkag+YqZSEjWPWq8sxQq1V3/jXcmKcR20jrFbVQLCSfh61GvEymk00U27aKbo01p7CCqITCtkql0+E+hFOmnSgSPcMweRsesVX8E8lDqSeJj1t86sbRIWDzEER/XH51Twx7FphxGmcL30iy5ME6E6ieYP0rbZzt08bj0UMvHkpPxoPZhAcUj3bEcp1PhRAVDg4E5o8Zzj4/OmIuV0tF/2mMAttK4pcUjyUkK+aaoFdF7et5sHnH+K2r1SpPzrnGao2MFqsoYC/BA6SUKqRQtQhXWyHaVDCOsh3kzWMU2oLQYUND+vOtsbtVbxlwyfAAeQFDrFRVgwo2k6Wp0rRSCK1CqlaxMaiRXtJ2QzWZo95LSgCkweVBqaivWmtpqDWwNa5TWa5PXmydamxDeW1QCsrNa0tOG95rNemsGsVydm816a0mszXp6bzWc1aipfu55V0AmdLW3kCq1onGtZTQprMwpuLybCs51gczVlxbIbQKR7HMLmjdtY7MMtMU7BCecnYjNUrKg2kYezVEsXoJDhGlbnEGvcQHeG4BB0hQFRrxEaUMXTWWxNez32mhSA1aaOLJq9bNxOdtKr3AUDPvaHykVSHm4p/wBlcbbIq4SZ/wC1VlfGD50xg3y1Mp5zGJUMmYcpZGXCHEKiEk/WPPlR+LRlWNQQqekTS7EMHJlSfZmdLaqtzAqwYFsPtJc03C2ofvgRM8oiqxkeowUZjBtqYQOYHEspupCVKT1AIdTHXKDXIXK7Rs9zLkWLn9moTxuUE+Ps+Fc97V7FDK1BIhJ3kfwKuB5aeVTcbSJ7UawNYISh5mVUGmCdju933gQop4206xrFO+w/ZNT7gWoQhOkjU/pV/wBo7QThoAIEakAGf5VNIyi7c5cprxCQDtOQsJzWqJ9kpNdH2t2Uafw7mObWlBAKgkJOVzL7elknrx41SS33g60bh3WKO5pvY7RVNZq3dj/s4VtBD+R5LbrWXKhSTC8wJuoHd0iYNVd3BrbdU04mFoUUrSTEFJggnhQCCN4yrBtpBNbBVWfDdlkYhP4TiUqAuIJHx18ar20MCplZQrUUFaqsco3jFSg9MZiNOsw1iY4TW6VJJvahZqRIo14GHubOHuqBFBuog17PGla95Xp4901NYmpM4rXJOlenprXhXlJisCuT0Iw7cnpr5UZ5/A1jAskwAQCowJ0gf18KY/8ATrn+IPVX6U7RpMVuok7EVkDWY2iza6LilppztuLUoSmSKWcWMPh2vTBjLZuEMZqExat409bRlb8qSYxEma69lAExhQ1VmqchBprKRWCmicO1asqLmMO2UXkaW6LYaFR5YqRCqOoAitRiRMbQAi1Y2Niu6dSo6aK/hUIP6+VbvotQaq4TlbNO09UyzobN4nQjKfEeyZ9PWmOxU3daJ4BaY5pmfVMikHZ/FZ20k8IBE+8m0+mWnwUW30qjj466X/rWrgbMtxJNQWJWbsAqBGmb2eik7w+UUwxOy28YhtbsJLRObkQdQek39aEeRkcMWTmDg8NDHlFNGGQlSkmYVI9NfUGaxUUMLQAqZSGmjuNAAZYSADbMKq+1+2GHZlvu5WNYvJ/emlrnaw4d5bDogtrKSQOANiOUiDQG2mcESp0LU4pySBMEKI9KlOoexDajrPoUrmmSAlweYl4wPbbAjZsLSBnbdaDKAJSpWa5/KDMz1rmDeNShISEXHvXkn5U47L9hHschTiFJbbRbMqTJ6ACeNWTZv2QFR3npH7ojzvoOFYzECdamKhuYF9mXaVpjFr75YQlxASFH2QQcwk8ON6WfaytCtqOqaIIUlsqINs+QBV/IVPtr7NMUwCpKc6LyUkGINp46QdKrzGMllbZKfaBgplRm26eBEX8aGzZp3WmLAQ7sjjWmXklbhJVaAN0HqTrVu7T7KS80o92kkaLGormwwClHcBJ6Vb8BtNxtCUOHey3k35CRU3F0To6/2H6lfB4gEFW/qZU9n4HMvekJEyfCvY0pCiE6VdtpbNjCrcyxmBPCJ+k1z8GmKb5xfaL1U4YyixHX8W+kzNerFeosXmaxNerZKa9PTMHjUreGUoZkpJExIHGJj0rOMxmcAQBA9am2M84FEJO7qocJ0HzraKC1oN2IUmF4fDLUQEmCi4NouL35zRX9ru/u/wBedDu4ksoyiJzGSNCRy6D60F/bDnMf6RTZrClopN+cQFE1u0QCOUL2ixKaVYIb4qxsEKEGl2BwX4yhwFAZbsLTlKqFpsDyhO0MXDccTShtu0mmm0MLS1yfKvMLm5m8MwCWXnB1CiMO9aKGcMVhk0MGxjjLmXWGVMymL1C02aNSRFHUXiVQ20ECxLlbbJ2O7inMjKSo8T7oHNR4VBitbV3HsUywrAo+75RCU5gIzKUBvFXMzNcCh2sYYsUp3AlOa7LnABIUvOpdyQN0WiE8/wDimm0myUSLgpSqbWIhJ+Iqbtjh17hCpCTcdDIj1ymgn3QptAm0GfWb1ZpKFUAcpEZi7ZiecJadDiEzqJQYuYIt+lN8PjAtpLnvNkBxMXEbpUP65Uh2eyEpUQd5W8JN91RkW1Fx6Ux2dicr8mwXuqGoOaxMeOWuuNJggbSj/arsnJiG3wN15ACiNO8bAB9U5T61V9mbKU8FFBSVIvkJhZGsoBsrwmeU11ftvs8OYB9Khdr8RPRSTFvFJI865V2expZxCHIBSDBBEgg8x4wfKo1emFq9xlrA1uJR15aS4bAcfTgh3a3G0lSiMisosUplaoMiTASBzNdO2aHzgS4o5XEbpLYT3iiFZTl4AmNfOoey7aV4ZjDFKLqUs5Ru3UVWm4F6e9n3HFOusrZR3edaSQ4CEpAAQMkcfgR1rjtZbR+mnalJweLeW26O+dhQWkpdUlyFJOUqbdABlJgFJ4GRXGUE951m/rrX06vDtNBxIQJg8K5js7CIwGGW8+kBCiVoIIzKKicqAInS0zGtrUuzjNNimziUdp0o9lRE8qjLmt7njrUG3O0TmJczqgRZIAsBrE8fE0AMQaKXU7iKim66KxtOl7BxyX2Ahy9sp8NKpm2tgFh0p93VJ6Uy7JYuUkcQfnejduILiCDqNDyP6VLWsadTI+3lKj0OImdNCdfrKgcIa1OHNbd6az3pqnZZMu8hLRph/ZRDAdnWbecfShO9rf7yYyyY5cPSsFehhqdQC+db6fnrAzTJjDrCE5Rcwoka9PKD8TQyGsxAAuaZturbS4syAEgC+qjYCOgVPlRaa21MVrVNAB85QdbKnncoO6gG/CEiSfOKX/eDzp9g8NlwxcICSqySLTzmeca/vUl7pHI+tcqIRbqdZyjVBJHIafXnHOFVFE4dQzTzpdepcOSDRA1jJ7rcGHYluaW7QQEJ601edhM1VcZiitUmvVGywmDQv4CQKVNbNG9a1lOopWV43bFqGxDlb9/CRQ+pvRy2kTRNbmeF6N2btd3DmW1lPgbUKAAKFW8aEDY3hgL7S+YbtOrENlCjvGPnROHd3SOJGnUW+V/KudN4pSTIMGr5g8WHkJcByyBfkoHKQYvbWrGExHEGU7yfiKGTUbRxslckA6tkn+JtdlDoQTPnROJBBEWN/EEXj4UrD2TK6nTWOB91ST8fhTnFuZ050AGQCkjXncc9RTcnsLNGS0jENOj/ABmvTMgoPooCuP43ZSmDlWI68D4V1fZ72RLagbSWz4K3gSOhilnbDY6XUFJETvAj6fEVPxSWGaN4E3dk66/aB/Z7tkrTBUc7ZIBn3T7PppVh7F4nFoxr6lYlK2RmPdkHMFEynhu3MamRVM2Vs8YYLUzmWWznvYqSRvp9BI6gUx2d9oLOdW6ohWgCTNT6l8upn0KWFtJcO02PKZJUZIIF9Sa4rt/tK7i8gcIyNDK2lIgAaSRxUQBJq4bf2w8824sp0bXkT+Ue8eqss+Fc4FJU2zknpC1gUUL1ma9XiP5fypjsXYTuKVDYsNVHQfqaPFYT2VxIS6Un3h8Rf9au68KHG4tPA/Q0tHYZLISrMSsXnh6VMrHJbQsTvCwqfjEN1YSjhWsCsp22cAWnVJII4waDmnfajbP3hSFEQoJCT1AsJpGTT9O+QXiFW2c2maxWRW4TNFteCvaF7NRqqQDOUE8CdT5D50w2k8lSAniSJOs7xTPS16HRs0mBmAAn3hwG8P4jUGBwhUCROVBClW0vKUg8SSfhTN2UZLSe2R2z32+fO+HbbxIs0DOUJFrypQg+lvOiPu7XIUnGJCXAoXtMxcEyNP64VD958aya3aJM4MO2UKpI9TDwqt5q07R7NtrClhHdkXls5kGemnpVY2hgFsqAVcKSFJUNFJ08iCII4UWpQanqdopSqpV23hftIIqsYlnKo06Zeig9qtcaXqC4jWFOR7dYrJqVhok1thsIVGnCcIEJ60NEJ1jlauE05xa8ItWGxUrrV60zRXDvOK1xIsQuLUKalcMmtMtYjCiwmlP+yuNhSmzod4dFD9bUjy0Zs3FhpRMTMX5XuaLRfhuGg6y5kIAnQsO0lxtxBkAZVpvBGYwqOETlPnRez/2KDPslSY66wfXhSrCO5YVqCIMflMTbzkeAo/CnIVpNglaVSB5EgenpX0VpBaM9jOystKEBU5eQV7s+c+VNVYXO0SoA5SeB4QFeJ0pK6vI5mzazeBxuk2qyYd87wM5IJIiwkTa16BXW6mDSpkqq4lU2bAfVHskcRpAIvz4UrwnZ1hLqlkqQjKHCmwAB0E6wavuL2agJEjeG8JFtNPjS1nZIQ2oqSSFSI9rT2bcAOVQ6lO46z7GnVForwLCUvsqd3QqTliyUGyQR1Gs86rvaLsphmsYS0FqYUZSBBQFEndJ4J01pxs3tSl55xoJIUkRKwIPDjcX6Vl/sG9iVK7t0pRmugyUxxAIg24cx4XX4YCkLJtXFtWr8JBqN7+U2T2daKS5iGDKYCAr2bmwSAY60y2QltCMqEpTfRIgXoRzFONoDDqs5bJAN/IX5UAnaeWTp9a3TZUXuja0iQBzjDbGIsb3qibXVluTvHQdOZo/avapIkI31/wDin9TVXcdKiVKMk6k1hQarXO0M7Cktgdf1I1Gda1qWK1UKYIiYaSBq1S4cX0vp/wAVvgXAqxqPaiQggJMGJ9bUQWAvAEktkMOf2NC2+E2WBoFAxHibWrbEOoylpKlJySQMpOdY4k0zw6kKQXzISUARoPvCYGY+Iv4g0lx+KUg5CI96PeBIEiRqLT50w4VBcc/nvEqZeo2U8v37bSHEsZG081So/AAfA0N3S6YOOSpLYIU2rKZtI4qB8DI8Kb/2k1/hp+NAygnSMrUKjUS1LYOFUpM52l3jjwEgaEiTQXaDAJdYKEiVpOdojiIhSR4gC3MVHg9sS0AohToKwIukJUE73Q2iOFE7MxCkhKfyLm4903seHSrlhUQifOANScMdxKE2upHlBQo7bGzwh9wJ9kkqTBndVcUAcORUMiXTa8zhnQm1TKcmhkIvRbbVdvpaYe17wF80G6ujseoJtSsqoDaR6gLi8zNYJrE15RrEYmya3FQhVSpronjLp2bczsDNaykzzg2+lOm//wCpxM7rgUJ4ayL9DQPYYJcw5Qqd1auMWVlPC9WbG7LaCSSnNCSQV3lXDWvoaJvTXwnzddwtVlt1irEYiSQRAgCdIKdR6fKnS8WpDa3FkFASpSYFzKcnOSbzRi9lMghfcpJKUqgA2kA2EwPStsflQy9KBBSgQYtnUETPQqnyrjVAVi5YZgOnzyjDG7WbW4ylCrHu91Ytlge9w40Y/s8JOXneDBjpPGq8zgyXG1G+4ka3kCPlTVe1kJd7nNciZ4DjlB5kTUZz2bT6lSFIYnQ+cPxOx2XkCW05tMwAzczva0fh8F3TZyieXoAPlS/BY8AHIhTqycoCBYECSlSjYG8xVsaZJbTmAByiRyMXFSms7MAdZRSooIHMfN5yvbHZxIQ5icQstpSSpXhMW8dBXG9t7VK3FhBhsE5ROo5k8a6f9vHaYAIwSDcw474D2E+snyFceERpfnP0rdGnpczOIq62H1kzKbVJNagQK1z07tEt5ua0UqsFVbtpmskzareZwx3gBqaZDDJcVeTwmeAoTCIynN0OX6q+lG4QlCgSArMBlT0mbx8aPRFzrtEq51JEf7L7soyEJCbLQhclMxEzzVrfnUG1GinLmaQkqTpAKtOfL6ULOd8XTlTBVBtvAmPIAmj8figtBWsAuFSe76NgRfpAFUNCpEjkMKgJ1v8APcxE5tAgZS2gEcQkA2of+1f3U+lMsThpDjp/ZhItxKiYTB5EyfAUhzdBSNVmU2vKtBEqC9p0XBYBlSDEz+WSMvXXek28utS4LCtSQoCU+yCCZ8Tw085od7DpKSRuq1H715uJottOVIKtFQfj8Jq+FHSfPFz1ifbDAVlcTpdJFvEeV4pI+q8Vc28E2vM2pQClRBjUdAOsVQtpNradUhVlJP8AwR0NTMamU5hzj2D7fZ6T03okYm1Ku9NbOP7tS80pmhe0hxz+ZVDA1hZrANZvHlAUWE3mtSa9NYJrk1NkC9FBNDs60aywVqCRqogDztRUF4NzaXzsJs5aGVOWJWM6Uzcp9m54c/KrLiH8yFEqIKBBFr6J9Lgz1qLs7s/KoJuAEBI1IhOoPjAFvGs47DlJVOigZM2MqSR4ezV9FCgJ0ny9RuJVLHnHfe3F5BabKb30Av5fKg9tk/dMR71kQeKQHEE+OgvRDycqWYF+6b0N/ZvPlUGPx4bZcURmzJKYULEr3AOonhQWF00ggctWe2JiM6VSDLRgmbERmEeRqiYraq85dzXnP8ZFvSrT2UbSsPZnDuqukCxUhv2p/wCxVqW7S7IKcUe6koUkKCkpKkiRMAj5da+Zq4tWrNT6EywyvwKRbkB38o6+zTtEXvu7ZUE5HXM14K3FJUsnqSk2/hiuk9pe0CMFhXn3CMiEykcSs2CR4mPjXE+x3ZZ0bQS2c7bjcLJykEIsSq9hbSeooX7Xu3QxbqcMyrMwwd5Q0W5pI5pTcDqTQDh8te67HX7/AO/qWMM90JI2lF2xtVzEvuPumVuKKj05AdAIHlQgrJrFPgW0E0Tc3M2KzWKxWa9OTdFzGlTYdIupXsjh+Y8vDnUCESfnRCXBY8BoP1romWJ5Qhbo9pUZtQn5dAByozAKKikxGaRMa6yfClCCFKv6DnwFWjYuGyRMlxQ4Xyp6c+MdfCncMCzd0n4kimnf8/Ak2G2aluG0i0y8vkFAwjxUNRwHjQ+18eEghAlKgLiLcAByFqj2ztEZQw1pJUogzKjrfjpE0FggC4lCvYTvq4QhO+fXSjvUA7CfO6J06RP/ANH8befoIbiQUNtYfQuAKdnhJzATwhMelY++YX8ppc84p91R95Zn1/qKYf8ASi+Y+FDUu5JRbiFZaaAcVrE66dT8t9I+YekZgnMVJ87ePHUGi8FiUvJ7spKbwRMG3hpw9aSNYtTeUkyg3JmwJ0JHI9KcN4YwHAOUxYmTx561WRs0lVFyeRk+IwAQc6CdwzBmcsXjqJkVD232IHcP3yR+I2mbXKkze41sZpztFKSkKF0mBzsdDbQi1QbGxQyLaVcIJGtsvAV6ogdSp5zFKqykONx+pyk6VZuy3Z4uZVFAUTcBXshM6nxobbmwQ1iClM92s7pA0JPskHlPxq67N3fwycqFbucapMQCSOGnhXzrIab2blLVbFIQgDWDfLd0s3/S7C2V5cO1mSgme7Sb5dZi/jXP19mcO7qgJPNNvlVv2V2hxGDcKH1KUkWWhd5SbSk6ixkHSju0W2cMnDnD4VIABQFLgCSCTEm6lbok0s9TNr0gcS/GXMjFCt7jqe6cwxP2fSD3ThBFzmEpuY9pI3fOqpjNmONXUm0xIuJ5TwPQ11TEMqThhibKCXkoymwVAzX5g3Fef2wX1txhAhhE9+nLqFZUgEKF9SY4+VD4j5wLaQ+CqYhqd3156+XvznIkqqxdmBmdzQSGwVW56J+J+FW3tr9koQyrF4M/hpkuMmSUXAKmzxReYNx1pR2WwXdsrBBlRlRggZQBETwub1UwtM8UAw+JrLwtOcu+w8ZugxmgKBT6QeGl6J2oAG0qzEg+YI3leelK9iunugtJtmVEC4kZSOt/lRmKILEC2QK1kySkJ9ZM1aI1uJ8/azax1jJUplIzfskacAEAk+FJe0uJyoaR7pOc+DaSRr/Ek+dM2HUuOM5TBDEKI1CoKUnpMWqjdttpx3iRMpQGh/EreUbaG49KVqNkTwHrNcMvUsOfn/si7Idqgypba0FQdW5mMiYWg5Akc5WfKK7nsTBpaQlsREJtImyEiCPKvmXZyyHQYuVpT5kxpxrrOxo3Q7IRmyyIUspA1MWkn0r5dqKl8yjUy/8A9jYZstr3tztM/bd2vOFCcMwoJddbIcIjN3ajpOo0MfxGuFFPX+XSuv7b+zJe0H3cSrGNoKrJR3biwhCRlQkrmbACTGs1Q+1HYPF4BKVPNgtEwl5BzIJOgJ1SbaKA40yqZRrHtTre8rlZFbqwyggLg5CSkHhI1FR1uemRXor01OymBPvGyf1r08TabpRw8z+lZLc3NhwrExblqeZ41s4oWUNdCDwjiPGtgQRJkmBaBBWoWSZ/9R1JsKsBUW2FQfxlpmB7iNABysI8qTbMcCd5XshW6PzL68wAfjTTDs94l1SlG5kWuqLkeFPUB2dN/mvpJuKN212BH+eZ/wBifDsFQMJJJ9mP68KIx6Cw2EH9o4Jc6JB3U+t/KrZ9nDQDGIcUgEApUCek5UjxNINu4NT+IORMgnX8omL1nhWpBhuZ7/oBrlG2Gvz6/kRfszGFlC3dTIQgcM5BM+Q+dL/v7v51etT7WxiVKyIju0EwR7xsCo+npQOalnc6KDoI/Spg3cjUyz7HfCR3aoU0rRX5SRorkLVZNl40sw0sfhmySTpNilXTkapTeZoyLj3hHlpVgYcSESo5mlCBqVItra6k/FMU/g611ynl+pKxlHtX5H993f8Avxl0abCFZYkGdeXsx/OgMcgNuiLggoX1n2Z+HrW2AxClJgqBWgJIUkiHEe6rpax61naKs6QE+90vzB9bVV3F5FUZGsYH93Dihm9lErUeQb+swPSotiY1KsR+ISlsqKVFInkBA4maabK2cXmHb5c5i2u6nMRPIrKfSiuxHZxBaQVH8QPK3TYgoCVkRxgEHzr5r+YrZGzEbf7K1LC8RBpeXRfZ7DYlpOHc7wqynu3VJCVpjRJ5gX14WrjIQ8RLrmUToEnhu7yj0HKu4bQxsKaUnUXOosII4WNca7TqCsS+pIhKnV25So/Umh/xeXEqXqL798cxChTw1Iv4d3fMP4xxTeRTktphSUZQBY2kjUzrzohvtE7AggCY0k6UreKQiBOa46QIjzufQUTgWzFhJGgHhmJM8v1r6BaNMaACLF3te59o3wfbbFtoWmUFCt0hbaTPAiOM6GtezmDDjboiM9gAbDem0zaY40p7snQR7KuUkjW+nGae9nDKT+WTw/dSdda2EUG4EDWY5IRspQbZVM5EKX1i+p5CT8aGXiu8RmTdKiQekZZniL15b34GITpmUgC3E71zPJJpbstBCCo3CiYHCRlBPiZGtE5wCre7GWjB4iCgiZDQGsSRIg8TrVC2y800+5nSVNhWaM0HeECSRwUCL8qumFyqeSFD+66+6SPM+FKV4dpxThUJXMpXbcgyJHEaSDS2IocVCohMNV4VUPbb1gnZ3Y5KkurSGWwoLQiCVqgWN5KU8ZPkKtSHhnj5cB0qmIx+Lde7tJSokxmiBrqq8iuy9l+yjLbMr/EdI3lnnySOApAImHXYyhfi1CRa892exDZ3CMpOnKiO3DTaNk4tLgzI7lwx1iUkdQqD5UThdiguCBui/wClVH7WO0QIGBAUorTncSkEktg2TbSSPQdaTq9tgF5x+g5p0y7jafPQxKigNySkKzBP7xEE1KNmu/4S/wDQr9KueExDif2OHCAOO4mIvvEmeIpXtXEYjMe9UExFgc0SJGlFehlW5v8Aa35MVXFuzWCgeJ1+wleODWmMySB1FShy5VB5DoDYfKtyCo6kxqTNbqcOUtiCFFJ5nck+m98KAo5x299DIFREDhcn6VN90PdhUElZyoA1Me0R0uBPjUmHbSRJkJBGaBeJ0HNR4Cma1qUQ0gfiLgGP7tGndjrzNGRAQSfnz5tAVKpUgD589ucX5MuWRKEHLY2UsAFcHxOvSiHcS4IQglBWMpSB7vKdRNGY/uktfd4OdtUpI4qNlA89K3wzZYSXHRvpIUJvvGBB8AST5UyEI0B05np1ETaqCAxGvIHn0PrDV4r7uwMMk70ZlxxUdAeg0rHd9zgX1q/aKTAM6ZjEeP60HsBguvF1YlMx68fIVF2y21nIZTYAyuNJAAA8v0ozOBTLnwAiq0i1YUhqbgsfzaVavRXq9UifRR/szHJVurMEWCuI5ZvzCisOtWHcMezG8PgVI+cdaV/dsxHsgqMBSZAKuCVJ4TpNG4LaBgJcMFMiTrHEeI/rSjBivaG45+Un1EBuOR3HTvEsuBeS2tDrZllUhd7N5zZUfkmDFNMYoAJUBZJJMHSPkmb+dVFL2RxXdzkUSSgwJSbEjgDe4mKb7NxqsimtCDlPVKhCTfnoasYbErUFpGxOHKkNv6evzrLv2Sw0spToVFwx4q/9aensmc6FtqyuJ8r2IIPA242pd2BYlCJ1TI5+8atfaZ/uMG6se0RlT4qOX5E1JxZBc3lZAvB7W1r+cryNqtuLIzJBRZQFoymCQOXUWrk+2sUCFOD31FwcsqlqI+EU1dcdGEdU2AVLWWySbpbVlSrL/pA8zSPa4hNxZIA4coH0tRP48WpnKLAC0TpnO4LG5vIw9AB5Ek2FwkpvHlRwADRKhvFMg6XUTOnyoFqBAP5PiZNbbRkpQCbSfIJAj4qqoDYEw5FyBLCyzlAJA/ZjjO6Qb0XsjEkBy+gQo2GhRHhaBS/YjRWFIGsCPSPrRWESUHETAhHP5cIg0xeTnGhEY7Gg4Zb2UnfKgdYypgG/WfWoMemWGFISBlSvNB1KssEDxSr1qTZ7gGy5/MVDXiVkC1T5CcPwAAzeW8fSYrCnNqYM9hj42grGKgknUNq4CI1AHr8aXJEJzTcZrQJm9yBp49K3xK8qFkC+UG3GdfKh8QcrZ1G54iSIgzpeTRIVF1jjsZs3KUuGDmGYQZOpEK5G0+ddWwCwEgA3+tULsbgw2wkqsSJjjeugbHwwIC/+P51HxTXAvGsKCarEc43RCESbcSa4litth9x3Egkh1a8gAB/DSvIkDiJAB86tH2udse7wy2GVQ4sZCZ0mxA6wfjXLtm4uA2kCe6BISJ0E6ee91rGA0cu23vG/5K3CCDr5e8y7jwoPJHtEyog2uCmI6GqxjscpwybGAkxzSImjnzDj6RN0ZkngQSFJV/XWl6GCBKrFRnlA1nwNer1XqaH5rM4akidrwt9pql4IB4lQI1+PzqPD62EkHeJ9kJiLnzrRpsuOQkXNh+p6UWvDlSu4bO6m6lcJHtKPMToPCgAFvCNkhfHc+ElaxQH4g9lJIaBAuu0rVzgfQUx7OJUh77x7jW+oke1PDrNKxhy+4EoB7tACU9BxUepMmnvaf8JtLCJJGQuARlnLYHmoXtwoyjQsdh+T8/EUqk3CLufwPXzihDhcfLqjllRUNQd4k25VIwyVrKlXQk6ajynU0PsrBF0lawe7SbnmdY9KZ4vE58pQkNtDU8PEfKtot1uf99piq2Vsq9LeHuYTj9pjDtEgQVDKgR5yfWqWTNzcmidoY8uqB0AEJHIfqaGoFerxG02EdwmH4K3O53mpr0Vk1ilo5GbjcEzpPODaphiCAAslaLGfeSeRVrBE1A29O6vwB/Wt0iCUmeUDjy86KD0iTDkfnhDGxnQc0HKcutyDcGOXXmK2dWprKc5UFA6mTa8E+h9aCcbKCDwTrzIOhitMViu8KRoOX1FCsytdZ0KKgsdp1bsKnvMqj7ShrexN+HiKtuKxYebVh3HpVeETKgEKAKj0nSaqn2eAxGkgEfGyfIVHtbtSlrackZUJw7gMCSTnCgQOJ3fjSWPR6qE0ib3vp942FUJlqDSw+20QdrcSMK81ghJSFBxajAnMCUjyMnyFKdsmUKSIiSqf51FtnbIxuMD2SAFISRM7iJInxTf1qXbEZSE2ABjwmRPl4VZ/jBUGFtU3sL+NpJrLTSuAg094HiXoURwzJ46WP60z2imQg2MpBtEXMxHDhSvEo/EJ4ZgP/EH4U8xyJSIgoRkSo2tuJi0ePpVJNcwg3b+knwb2QHRKipCYM8JJmfCPOinUd4h8pN1ICYi2aQdfM0HtpkZSEiD+HBB/MItz1FFYUFht4kz+zV0NtfhTPdEdxmG/uJPinQnZSOi0jzkmCfWmAAUzun+6B15WpdtEZtmFAE/ii0wb6/An0rTYmJWUFJsQ2QOcZk3NZXRiJhhdMw6mb45G47EkBtHhcgC0cyOetCYyA6gBANrg3FgBfTmPWp9pPBXfC9yhIAECQSqY8qJ7N4NCl/iZptciAYGUX5CuVcxBCzyVRSGZvt9pbezGLWuCtKCkWITKTHSSQfCnPajtg3hu6ZaILj3sxolEZis8hHxqndtu0ScE2htr23EkiOSRc+FjXK8NtRayt5xWZeUhMzI90BPQAmoLdurl/wDIl+kvCoZ9M55dL7QnbG1DiHxcqCZMnVSiZojYToTjGZJjvEpN45DWl2wf2gJ0SFOK8EAqvPgBUaMcO8aUlJzApUrqQcx+VbBuQ22v6gzT3XfT99YYvCrxGLS37JJObonMVQY92DNQbWX3j5Q3eT/xB4D+dOOzyShl3Eq9t5RabHvEmM0DkAYmlb6kNgpzSs7y1J1zRGRJ/KJ14mjlRlv1/UCGIe3QW+vM+AgzTCwstM+2QQpXAAe0Z4DrRuVLYS00CSTdXM8SenSrDsbYUYJZbPePKSkqjhNwlPO0ilmwVoR3jrkHIMxPHMTlQ34k3PRNaCZbDa/4HzeYapmudwPye/u6CNMycLlaF13KiQBcCQT15cqRPbNWpS1LUAiZJm55gc/HrUDSl4lwxJWszM6DiT61oy3ClJKlBtBOYnpwPoRXcwawtpy95gU2Qk37XPn9v0IUrFJcbACi2hJMjQR+YfvGPSkeOx5XupsgaDn1P6VjHY3OYSMqBoP1oWKVq1i2glChhwvaP26e89XqzXqXjs1NYrMVmK9PRwrCJUElJ4JmYso6HqkxrwOtatAEKSpML4G9iJsPHjPKtcB+ze/ylfNNGYzUnjmb+KEn6mmMoIuJOZiGK3+aesFZxF4NwAR48f1rPZnZ/fPhJBIHj5AxwqI/tKsX2d+0rxNAqEhSY1QQFwvW06ZslkdylMIGXkOA86C7VdiO+a+8sAh9kTlmQ42DKhBE5ouPCKI2Nor/ADSPLKg/U1aNkqt5/Q0Cg5GkYxaj6DSfPbLPduuBPvA5eUHKsDwKSfSpTjArMmdRzjr8qP7Sj/5qxwzC3D9meFVV1W+acFZ0uBtrJooiodd7D5+I4+/JOoBMTy9pKU/CPnTR9yylTuqIVpG6bA/8VWh7v8I+tN38QpWGZClKICVAAkkATwB0o9PFkXuIOtR1Hz5tLHtRSFZD0b8NI15aVBtTaA7h2/tKbA6Rf0ilzij3a7+6x86WYlX4C/8ANH+0Uw+NNrW3HqJPo0NtdiPIy7DGJThkW/vefG1zz/nQLO0EpUhZOoWdLZQsnSlePP8A8NH+cfkKXFVkeC/pXv8AubTTcfuZTDXBueZjxW20rUUITlSpU24quBPOxPSrv2BDS8yCN6IV08ulcmwft+f1rpv2de4riQJPE3VqeNI18VUIlrBfx9IEk629JQO3m1FOY5QB9gd2I4SCFfM0ixIyIQOMfL+hRe3DOPem/wCKv/caGxxlSJ/q9ebn4zo/so7owawpRg1KAlbystuDYGZR6Sco9aUpRefIfX4fOm+PO8gcAzb/AFKoDZY/Hb/jH+4Vt1FwsxTY5WY+Pz7SzoY7vCASUrCFZeQKjLijyncRbkaRIwSU5s5u2jMqPzq9lPkNfGrIDuf/AGsDy31R638aQbPEt4ib7w186ZqgaDuP4EQosbMe8fk+5+s32E88oktOd0lABJKjJMwLDjJAFS4wh8KHepCpUtQ/Msm5sNBYDwmg9jfsnv4U/wD6oXZSvxh4K/2mgD+qg8/WMle25H/n0vrLLithqwbfepI0gKnpM+ZmPKq1tLbBxBOaETewO8oC5UBxPzo7tG6SyxJJkGbnpVfr2IexyLoJvB0sy8V9T6G0wKabCZlSieAj11+A+NLKdbA9lfiPlWMKAaovG65tTMVYpjItSeRt4aj4VEaY7dH4g/hHzNLzQqq5XIEJTOZQZivV6sUOb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0" name="Picture 12" descr="http://t0.gstatic.com/images?q=tbn:ANd9GcTXbybZHvYp1P1kM74LAq5PODj6LkuToC-6y_vPbDEvwEwpuW7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143380"/>
            <a:ext cx="180022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14" descr="data:image/jpeg;base64,/9j/4AAQSkZJRgABAQAAAQABAAD/2wCEAAkGBhASEBIUEBAQEBUQFBAUFRAUFRAQDxUPFRQVFBQQFBQXHCYeFxkjGRQVHy8gIycpLCwsFR4xNTAqNSYrLCkBCQoKDgwOGg8PFykcHyQpLCkpKSkpKSwpLCkpKSkpKSkpKSkpLCksKSksKS4pKSkpLCkpKSkpLCksLCwpKSksKf/AABEIALoBDgMBIgACEQEDEQH/xAAcAAABBQEBAQAAAAAAAAAAAAAAAQIDBAUGBwj/xAA2EAABAwIEBQIEBQQDAQEAAAABAAIRAyEEEjFBBRNRYXEGgSIykcEUobHR8AcjQmIVUuHxcv/EABkBAAMBAQEAAAAAAAAAAAAAAAABAgMEBf/EACIRAAICAgIDAQADAAAAAAAAAAABAhEDIRIxE0FhUQQycf/aAAwDAQACEQMRAD8A8SaxLy06nonQgRHy0ctSQiEgGctHLT4RCAGcpHKT4RCAGcsI5QT0IAZygjlBPRCAGctHKCfCIQAzlBHKT4RCAGcpHKCehADOSjkqRKAgCLlI5SlLUkIAi5SOSpITgEAQ8pO/D91JCeAixkH4bunDB91OApGKbHRT/Cd0rcH3VtwSBFsKIP8Ajz1CP+PPUK81yMqXJlcUUDw89Qoa1HKYWsVn4/5h4TTsTQxmickp6J0KiBEQlQgBEQlQgBIRCckQAkISoQAiEqEAJCEqEAIiEqVADUJYRCAALpm+nmnh7a7A41WkvdeRyS51OzeodlM/7LI4fwepVGYANYCJe4wPbqV3HCMbTwwogf3WNlrxFn03TnaR0glYZcnFqjoxY+SdnD4LhFeofgpOcIMkAwLWK0qfo/F/E00nQQ0zBge8d13bMYA5zaWdzZtlaGDLNpi09VqYbEOi73CRpM6rF/yDoX8U8yf6ExYaCWanS+nVYuJwFSm6HsLT3BH6r3uiWkjS/RRYnhlGsC2pTa/rIkjuD1VxzP2RLAvR4HlTmhdv6u9Cuog1aAc+nN2wS9h+7dfELi4/JbqVnNKLi9jSmtJUqAAmSCWEJSkMe0JznJjHIqBIoeHKhxA/EPH3VoNKqY4XHj7px7Jb0Np6J6ZT0TlZAqRCEACEIQAqEiVACISoQAiEIQAIQhAAlQlQMRXeE4Hm1AD8o1/ZR4PDh2aZgdLXW3w/DinTsZdUJjs0GA7yssk6RrjxttMuYekXGIhjbBq22UzlAiw8LOwNMkjX81sVagZZvQbmZ3F15s5Wz2MUFFCUapB6e6cMbDlTq4gGTosevi3AkyphGzSckkdvgMTmOv7rVw/FWFxbzGy0wT0tuV5kzFYmqclPMJ2acv1K6XgnoTiDmvLDTBbBNMvOc79I36rpUHWjjnNN7O2oVM7iwAuAb8R6g6D9V536/wDShpzVY3e5GuU9esHfoey9l9OemW0cOzPPMILnmdXaR4AgQoPUPCaVak9pvII0geFvCDir9nLKSk6PmOENC2fVPAH4TEGm9pAIzNPVv7jT2WNK37OaqJAlkKEvQwpUFkkXUsSFFKdTekxodCpcRHxDx91fJVHiR+IePunHsJdEVPROTaeicrMwQhIgBUJEqABCRKgASpEIGCEIQIEIQgYqVIlSA1+HsHJce5n7LUpUZg7ANA8AfvKyuHn+w4DVzv2C2XV3MDcjS7KBJiy4cl2/9PSxVxTf4bXCcPB0kxYZ+W7yAbFQ4yoSTmmehgH6ixUX/Nh0Ne3Jm2N2T17Hwm1B7j6hcrTT2ehFprRE8T/I/JVMQwa/krL3Rr+dx9dkj2Wvp7Ob7OCqOiJqxeCVjzWgCRIsvauCPiKjZdZuljHy5SF4hgHFlQFjMxBsA7Kf/V3vD/UpDAGcxmQw7OMrmPdfKdi1x36wuvHJLZx5It6O24t6tbn5bLDc7gjUW3TSCQDns6LmCZNj/wDo/uuOw/E216oD4ORxHMbAeNwT18FdlhaNM5bgsaWvjS7egjSdtQtOTkYSio6PPf6pYCrVw3PeCG0a2SnIGblulpkxPzNleTOC+i/6l4MVeGVWtBJGR4iBLmuvJ8SvniqwgmRESrjrRhNeyu5KwoISFWZkoSJGvSh6QyYKlxAfEPH3VptVU8c+SPH3RHsH0Mp6JybT0TlZIIQhAAhCECBCEIAEBCEDFSIQgAQhCQChOSAJwagDc9O0s0Do5x+kLePGQw5Win8OsuDZPQSs/wBGUM2cgWB/+rV4jwJhLcznNaTLouCN2n3AXnZWnkaZ62FNYk49lavkrgwMpG33sp6FEhpzbRCTF06THg0Zvq0DfX4QtTiDAyBpLQSDtYWWMn6OqC9vsxMY8MEmb/zdZv45vds7xl/SxV7GVmH5jYfRRijSqgjMRO1votI1WzGfJvRXzTfbrp9Vq4TGuAAJmxae9M6NPWDoqeCwwa40nmzvkf8A7bNKbWpOYSDYhU1+EJt9nR+maobWnmOGulsx2Er1LCD+2CYdoHF0SSRJyxGnleN+n8OS8Ez7dAuy4fxPlAc6qGgG8mzRuepPhUp8dGMouRP/AFH4vUw+BABH9x3wj5oBBMmd14o6oSSTqSSuz9S8VONxJe4uyTDKcnIGCwJG5K5/1Fi8KRTZh6Ya6nmFSqJDXzEADtBv3W8JJ6Rhkg0rZjuamwnymlbHONIUalS8tOxEJcoKxurDqar1xBHhNCHU9E5Np6JyYCIlCEAEpUiVAAhCEACEJQEgETmUyf3SimehUtJ5EjRFjoYcObxeEyFM/QOm3RJlBBISsdDG+UmUmTBtEnZWaLabmAQ4PDpLhBaafQjqFqVabHxy2BjGtA3l8f5u7noplNR7Lhjc+jofQrMtIT/mXH84H6LdxjXulrWZp26Hys3gUMFMGNAYXQ4jizW2ptkm3e9l5OR3Js9rHHjFJfhU4P6da0mrUg8oZsv+IdoPJXOeoOIl9VxB7Lp+O8QNGjyx8zwHO+wXDl2YnsiG3bHPSopYxrnshvv1V13C2Moscys1z4+Js77+PG8KzSoAOvbNcHv0UuIoN6Cy38mqOd4bfKylQrZmgnVb/CstWRUaJNid9Fg09bBaWGZUDTks42HaVDZaRI2syi0spHM9r3CTcZQTFlTxDnuJdUcXnclVsC9tMuFS7pI31nVSYrEgAuccrRqe+wA3KbtyocYpRtkPG8WynRaach7xlM9ZJLh0+GAuTlWOIY41XzoBZo6D91Wld+KHFHlZsnOWuiZjk6FA1yk5iujKxwUrTZQ5koclQwqFVMVqPCtEKpitR4VIli09E5Np6JyYhEIQmAqEJ9OkSkAwBWaWCJ1srVDDAKy1iylP8N44r7KrcOBoE7lq1kQWKOZr4ylXdlGmqm4PlfNOoBDryRf2/m6ixtRoEHVMwNZmXK4uadjsN5HRV3EhamPx3DnUSA6DnBIbMkCY+LoqjYaYcJG4mD9Vf4hWaA0se17nanUgAQFn8k6k+Sqi7WyckUpaJThTMA5QY1sSNVaGJdLWbddPyVU4lwBboNpuVLgiNT0UyWtlRauonUiuc5vZoA/JXKPEgDOb5dPKycQ6ZI0dlPsRKhFLpdcPBM9FZXHo3eIYtjwXF3vaIWVRw5NRpBs4i3ZIKQ0/kqOmS0+ElGlop5LezRxjM2giNuiqGRqSr+ExIcb7/qoKtMZ791K/C5U9oMCBnWtQf8VxYCfpdZmDpgOnYFLxjHGhQc4EZqkMbvrdx+gP1VqLk6RnKajG2MxlIMY+rXBYZzAxc5v8QJ3kLkOI8SdVN7NEw3Yd/KXH8WrVg0VHSG6DQDuqRXbixcdvs87Nn56j0CEIW5yihLKalQAByeHKJKCgCyxVMZ8w8Kyx6rYw3HhJdj9BT0TlK7BPbTY8j4XiQfsolQhEqRKEgHsZK0MPTgKrQar1ILObNsa2TsapWMTGKdhXM2dkUBpqGq8BWCq+LwuYWUx72VK60Z+MxAIICoKSswgwVFou2KpHnTbb2KW7qXD0nOMATA+gSHSYg7eOiXDVsv3Q+tCVXsbUaRrdS0KpNhupXNY4yDO0aSf2T8NSAfFiRqdp0gKXLRooOzTZU+EDpb2Ssw15BhNLYhT0XnouN/DvXdMfnqDo78ymfjP+zCfCsMIm9invYs7Nu0Nw8SCE+tVuoadQA+yUXI7n8uqVbFeqNFgu0LmPVePz1ywfLSGUD/axcfrb2XVYFuer2bEnsNk71F6VbiGmpRAbVGrdA/t5W+FpO2YZ05RpHnCRSVqDmOLXtLSLEHUFRldx5gIQiEAASpqdKAEhIU6EhQAAqKsb+ykUdbVAHUlzXYWhSIu5gLXdDJXPVaRa4tOoJC6bg+A5n4T4hJaBB2gkp3q/g4a97x8MRJ2JjRTypmjjas5SE9rErGJ71TIofTKuUSqDCrdByykjWD2XWKdiqtcp2vXPJHZFlmFXxFZ4IDWAz/kTaeima9KSs1p7NGrWnRhYkuLvibcdNFEWA2KtcTqgP8AeVRLjBtZdsejzpdv2SV6IEEOzTvsoQE6e8eUVHdBbqevVWQPFdsibAfzRW8HRyvB/xdN9lmK1QxcNyqJR1ovHJJ7OlFIFqSiYN1kcO4g8GCcw76rYMH3XHKLi6Z6EZKatEriI2ULnQNUkJrmqKK2RtcSbDVPZMx1UjKas8OoguLnfKy87WTbBI1qeWlS/2MT46JMBxqH62WRUxDnzJ1MqFzFJbOs436Yo41uZpDakWcN+x6rzLi3CKmHeW1GkdDsR1C7rg3HDTMOK6XH8PoY2iWuAJIkHcGNQunHko5MuFM8TCVanHuAVMLVyPFj8rtnD91lldSdnC006Y1KEITEKkKJSIARRVdVMoq2qaA7zhFHLQwbxqSB7S5bvqP01UxbXcps1KTHVMo1c1uo7mFmcJok4HDFpgtgydBc3XdenaopV6RqPcQ7MwlouQ9sZRGt4UVs6E9HhsJjlf45hRSxVemA4CnUe0BwhwaHGJHWIVApvsxEBU1KooEoKTVgnRoMqqZrln06itU6iylE6ISLjXp+dVw5ShYtHSmIaLSZLRPVVsZULSMti7cfcaFW5/NUuIC48GPKqHZnl/qZ+WLkSO37KVuIhsADyRPspatQWGwHZVqYbqTHYXJ73sujvs5OnoDWH/Uf+KMxaNVJy9xpe8I5Y1mOyeidsnwLhmh0gHfutum8ixuOqocPw7XNM3gxOisU6D2DXOJ3sR77rmyNNnbhTii5mCfZV6Zn2RUesKOmyV9VJUxfwhjdNXHqenhRNhMICaQm2XKZhS2VFlZSNxAUuLKUkWHNWjwfjLqLxJssptaU43SVob2d5xHhtHH0CLTEg7h/VePcS4c+hUdTqNILSR/6Oy7fgPGXYeoLnKTcLofXXplmNoCvh4NRgmBq4btK6sUzjz472jx2EEJ72wSDYjUbymrqOEYgpUiAEUVU3U0KGrqmB6V6eDvwmGGocCI9yumq1yw08hIdSyPbvBFxP0XJemsYfw1AC5Egj3MQuqw9Mm86iD1hI3XRd456QZxdlWvhW0mVstIvkkF2IymWg7TA1XidamWktcILSQR0IsQvd/RwLfxQpEGoaZaKRzjMLkukWBE/mvDeKUXMrVGvBDmucCD1lPtESRVJRKRJCRA7N0Vmk/uoaIunA6fT3Usa0aLHKQOVOlUVhrlzyR1wkWAVUxsZm5rCDfup2uTiA4EG8qVp2aSXJUZJAgEyQQYiBcd+itUqjXBlmNLJEloII/wBgpXUKRpPaWw9hkOBIlu8jQ7KjzHABsyBcR3v/ADwtv7HK1x7JngAOGaRtbWN1Xa8GdpB8IrPlxDRMxsZBOoTsOwtOaA4bg2HgqukT2zQwUs+GNQDHYq3zpss2vjS6vOxgfQKyXlYSj7Z1Y5KqRYqVthZROqqMylDFNJF8mw58JjsSOqUsUT2hWkjOTkhzcSE/nKoQAgKuKM/Iy43EFSNxZVWkZWhhaV7QokkjaMpP2ObiwQuw9EcdIfy3GWutdc6cHnabCeu6bw0vpv0iFmqW0a7qmXP6j+lgxxxFFvwv+cDZ3/bwVwRXrNLjJrM5VRuYOEHwvPvVHp52EqhpByvGZjureh7hdOOd6OLNjrZjJEFC2OcUKGtqpQoq2qEB23pCuBSZMHLO4kXK7Sjig7QtHuNOhXiYTpSotT9HvHpPGOo48OaA9tUZXNkABriATO14XC/1b4byseYDW5wXQ0giMxi/hcHTeZFykrOJNySqXQOVljKgqkUIog0cK258FRsfeOv67KlKClQ70X21FPTrrJQEnGylKjomOEKUOXMApwKzeL6bLN8NGti/jJRXwYIz07tO1g4O3bH6LNQFrxrox5X2aIrw0ZZnex1QcS2DMlxI7CLyfOizgUiXEXJl59WSHRF/2WtRMiQubKdKmULKhk4nUBqY5czKJUeL6bef4dGSoquiwgkVLF9JeW/RsOF0sLGQVXAz5/Dba1WqFeFzQKJUvHfsuOWjuMHj+6u5gbrztpTsx6lZ+D6a+f4et8Dw4LgSrH9RcIyrg3ERmoFrh1jR35fovHuYep+pQ+oep+pVRx17Jll5LoeUiryhbnKWJUVTVM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82" name="Picture 16" descr="http://t3.gstatic.com/images?q=tbn:ANd9GcTfO7cB56m7Vm6J7AJNB7dWiGk0lYfbAL-UT0ntIjS9rK_O1-CN"/>
          <p:cNvPicPr>
            <a:picLocks noChangeAspect="1" noChangeArrowheads="1"/>
          </p:cNvPicPr>
          <p:nvPr/>
        </p:nvPicPr>
        <p:blipFill>
          <a:blip r:embed="rId6"/>
          <a:srcRect r="37228"/>
          <a:stretch>
            <a:fillRect/>
          </a:stretch>
        </p:blipFill>
        <p:spPr bwMode="auto">
          <a:xfrm>
            <a:off x="3714744" y="4143380"/>
            <a:ext cx="22701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643042" y="1571612"/>
            <a:ext cx="4032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 err="1">
                <a:solidFill>
                  <a:srgbClr val="FF6699"/>
                </a:solidFill>
                <a:latin typeface="Segoe Print" pitchFamily="2" charset="0"/>
              </a:rPr>
              <a:t>Hermia</a:t>
            </a:r>
            <a:endParaRPr lang="en-GB" sz="2400" u="sng" dirty="0">
              <a:solidFill>
                <a:srgbClr val="FF6699"/>
              </a:solidFill>
              <a:latin typeface="Segoe Print" pitchFamily="2" charset="0"/>
            </a:endParaRPr>
          </a:p>
          <a:p>
            <a:pPr algn="ctr"/>
            <a:endParaRPr lang="en-GB" sz="2400" dirty="0">
              <a:solidFill>
                <a:srgbClr val="FF6699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FF6699"/>
                </a:solidFill>
                <a:latin typeface="Segoe Print" pitchFamily="2" charset="0"/>
              </a:rPr>
              <a:t>She is a beautiful young woman! She is in love with Lysander and is willing to disobey her father and run away with him.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76825" y="4365625"/>
            <a:ext cx="4394200" cy="2309813"/>
            <a:chOff x="4355976" y="3325141"/>
            <a:chExt cx="4395260" cy="2310914"/>
          </a:xfrm>
        </p:grpSpPr>
        <p:pic>
          <p:nvPicPr>
            <p:cNvPr id="4103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2100000">
              <a:off x="4996114" y="3325141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1" name="Picture 8" descr="http://t0.gstatic.com/images?q=tbn:ANd9GcTI_YIXZKesZpF5BuDoSznEu0lh8mJxAqC0xMdQoAxM5SM2aV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0537" y="214290"/>
            <a:ext cx="2303463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http://t1.gstatic.com/images?q=tbn:ANd9GcR1nR-vfqnO5NeiT_Y0eUxddqbQeIMINbfCJCJvLR3S1NGGnQ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471488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785918" y="1357298"/>
            <a:ext cx="3889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u="sng" dirty="0">
                <a:solidFill>
                  <a:srgbClr val="00B0F0"/>
                </a:solidFill>
                <a:latin typeface="Segoe Print" pitchFamily="2" charset="0"/>
              </a:rPr>
              <a:t>Lysander</a:t>
            </a:r>
          </a:p>
          <a:p>
            <a:pPr algn="ctr"/>
            <a:endParaRPr lang="en-GB" sz="2400" dirty="0">
              <a:solidFill>
                <a:srgbClr val="00B0F0"/>
              </a:solidFill>
              <a:latin typeface="Segoe Print" pitchFamily="2" charset="0"/>
            </a:endParaRPr>
          </a:p>
          <a:p>
            <a:pPr algn="ctr"/>
            <a:r>
              <a:rPr lang="en-GB" sz="2400" dirty="0">
                <a:solidFill>
                  <a:srgbClr val="00B0F0"/>
                </a:solidFill>
                <a:latin typeface="Segoe Print" pitchFamily="2" charset="0"/>
              </a:rPr>
              <a:t>A young man of Athens. He is a romantic – and very much in love with </a:t>
            </a:r>
            <a:r>
              <a:rPr lang="en-GB" sz="2400" dirty="0" err="1">
                <a:solidFill>
                  <a:srgbClr val="00B0F0"/>
                </a:solidFill>
                <a:latin typeface="Segoe Print" pitchFamily="2" charset="0"/>
              </a:rPr>
              <a:t>Hermia</a:t>
            </a:r>
            <a:r>
              <a:rPr lang="en-GB" sz="2400" dirty="0">
                <a:solidFill>
                  <a:srgbClr val="00B0F0"/>
                </a:solidFill>
                <a:latin typeface="Segoe Print" pitchFamily="2" charset="0"/>
              </a:rPr>
              <a:t>. They run off together!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76825" y="4365625"/>
            <a:ext cx="4394200" cy="2309813"/>
            <a:chOff x="4355976" y="3325141"/>
            <a:chExt cx="4395260" cy="2310914"/>
          </a:xfrm>
        </p:grpSpPr>
        <p:pic>
          <p:nvPicPr>
            <p:cNvPr id="5127" name="Picture 2" descr="C:\Users\Cate\AppData\Local\Microsoft\Windows\Temporary Internet Files\Content.IE5\FYOYV4RQ\MC900322859[1]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2100000">
              <a:off x="4996114" y="3325141"/>
              <a:ext cx="3755122" cy="1909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3" descr="C:\Users\Cate\AppData\Local\Microsoft\Windows\Temporary Internet Files\Content.IE5\FYOYV4RQ\MC900439176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55976" y="4941168"/>
              <a:ext cx="3090417" cy="69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4" name="Picture 6" descr="http://t1.gstatic.com/images?q=tbn:ANd9GcTJjOJJAPfUWWiH3y-GYZnTmL4nV6s84FOFIxk0GTkBHUBO1EJmo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4850" y="0"/>
            <a:ext cx="208915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http://t1.gstatic.com/images?q=tbn:ANd9GcS-4NIcA-MkrsYZLRd2w4257LYYHRWjoK0IG4jJtQaaET1NgY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410075"/>
            <a:ext cx="19605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Reading and Writing 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1087</Words>
  <Application>Microsoft Office PowerPoint</Application>
  <PresentationFormat>On-screen Show (4:3)</PresentationFormat>
  <Paragraphs>229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Andalus</vt:lpstr>
      <vt:lpstr>Arial</vt:lpstr>
      <vt:lpstr>Calibri</vt:lpstr>
      <vt:lpstr>Century Gothic</vt:lpstr>
      <vt:lpstr>Segoe Print</vt:lpstr>
      <vt:lpstr>Office Theme</vt:lpstr>
      <vt:lpstr>Do Now</vt:lpstr>
      <vt:lpstr>Who are the main characters?</vt:lpstr>
      <vt:lpstr>Main characters</vt:lpstr>
      <vt:lpstr>The answers: tick or correct in green pen</vt:lpstr>
      <vt:lpstr> Characterisation</vt:lpstr>
      <vt:lpstr>Extra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Paired activity</vt:lpstr>
      <vt:lpstr>Describing a character</vt:lpstr>
      <vt:lpstr>Writing</vt:lpstr>
      <vt:lpstr>Peer Assess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Beverley Graham</cp:lastModifiedBy>
  <cp:revision>238</cp:revision>
  <dcterms:created xsi:type="dcterms:W3CDTF">2013-07-19T18:34:43Z</dcterms:created>
  <dcterms:modified xsi:type="dcterms:W3CDTF">2020-11-01T16:24:41Z</dcterms:modified>
</cp:coreProperties>
</file>