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3092C-C0A1-451A-8038-216DA7F478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67BFFF9-9A42-41D0-9BCC-78660D71FD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85FB367-1B57-431C-A6AE-8AB87C3913F1}"/>
              </a:ext>
            </a:extLst>
          </p:cNvPr>
          <p:cNvSpPr>
            <a:spLocks noGrp="1"/>
          </p:cNvSpPr>
          <p:nvPr>
            <p:ph type="dt" sz="half" idx="10"/>
          </p:nvPr>
        </p:nvSpPr>
        <p:spPr/>
        <p:txBody>
          <a:bodyPr/>
          <a:lstStyle/>
          <a:p>
            <a:fld id="{2964FBCE-D34F-4E9D-9220-DEF7FDE7B9CD}" type="datetimeFigureOut">
              <a:rPr lang="en-GB" smtClean="0"/>
              <a:t>08/11/2020</a:t>
            </a:fld>
            <a:endParaRPr lang="en-GB"/>
          </a:p>
        </p:txBody>
      </p:sp>
      <p:sp>
        <p:nvSpPr>
          <p:cNvPr id="5" name="Footer Placeholder 4">
            <a:extLst>
              <a:ext uri="{FF2B5EF4-FFF2-40B4-BE49-F238E27FC236}">
                <a16:creationId xmlns:a16="http://schemas.microsoft.com/office/drawing/2014/main" id="{50492458-E273-4916-B6D9-EFF1329097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1FF4B5-1457-4346-B1C4-A8642EBEC08D}"/>
              </a:ext>
            </a:extLst>
          </p:cNvPr>
          <p:cNvSpPr>
            <a:spLocks noGrp="1"/>
          </p:cNvSpPr>
          <p:nvPr>
            <p:ph type="sldNum" sz="quarter" idx="12"/>
          </p:nvPr>
        </p:nvSpPr>
        <p:spPr/>
        <p:txBody>
          <a:bodyPr/>
          <a:lstStyle/>
          <a:p>
            <a:fld id="{9FF41511-99D0-4ED1-8878-2ADAA626D6ED}" type="slidenum">
              <a:rPr lang="en-GB" smtClean="0"/>
              <a:t>‹#›</a:t>
            </a:fld>
            <a:endParaRPr lang="en-GB"/>
          </a:p>
        </p:txBody>
      </p:sp>
    </p:spTree>
    <p:extLst>
      <p:ext uri="{BB962C8B-B14F-4D97-AF65-F5344CB8AC3E}">
        <p14:creationId xmlns:p14="http://schemas.microsoft.com/office/powerpoint/2010/main" val="727277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02C0F-8AE6-49D1-97A6-660F9E1AD2F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8E80EA-90C8-44D9-9412-E0462A816F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EA1DFF-B9E1-4189-A030-AC60F8E4BBFD}"/>
              </a:ext>
            </a:extLst>
          </p:cNvPr>
          <p:cNvSpPr>
            <a:spLocks noGrp="1"/>
          </p:cNvSpPr>
          <p:nvPr>
            <p:ph type="dt" sz="half" idx="10"/>
          </p:nvPr>
        </p:nvSpPr>
        <p:spPr/>
        <p:txBody>
          <a:bodyPr/>
          <a:lstStyle/>
          <a:p>
            <a:fld id="{2964FBCE-D34F-4E9D-9220-DEF7FDE7B9CD}" type="datetimeFigureOut">
              <a:rPr lang="en-GB" smtClean="0"/>
              <a:t>08/11/2020</a:t>
            </a:fld>
            <a:endParaRPr lang="en-GB"/>
          </a:p>
        </p:txBody>
      </p:sp>
      <p:sp>
        <p:nvSpPr>
          <p:cNvPr id="5" name="Footer Placeholder 4">
            <a:extLst>
              <a:ext uri="{FF2B5EF4-FFF2-40B4-BE49-F238E27FC236}">
                <a16:creationId xmlns:a16="http://schemas.microsoft.com/office/drawing/2014/main" id="{5129BE5C-4F69-4D46-8564-2E8CD4C915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926E3D-8200-4314-AB4A-A24EB9235546}"/>
              </a:ext>
            </a:extLst>
          </p:cNvPr>
          <p:cNvSpPr>
            <a:spLocks noGrp="1"/>
          </p:cNvSpPr>
          <p:nvPr>
            <p:ph type="sldNum" sz="quarter" idx="12"/>
          </p:nvPr>
        </p:nvSpPr>
        <p:spPr/>
        <p:txBody>
          <a:bodyPr/>
          <a:lstStyle/>
          <a:p>
            <a:fld id="{9FF41511-99D0-4ED1-8878-2ADAA626D6ED}" type="slidenum">
              <a:rPr lang="en-GB" smtClean="0"/>
              <a:t>‹#›</a:t>
            </a:fld>
            <a:endParaRPr lang="en-GB"/>
          </a:p>
        </p:txBody>
      </p:sp>
    </p:spTree>
    <p:extLst>
      <p:ext uri="{BB962C8B-B14F-4D97-AF65-F5344CB8AC3E}">
        <p14:creationId xmlns:p14="http://schemas.microsoft.com/office/powerpoint/2010/main" val="1710018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572D2E-B2FA-43A6-999E-D8AA43105A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EBD747-EC1D-41EF-BA11-10D9C7F3CE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518670-E2C2-4EBE-9D7D-540E9792009C}"/>
              </a:ext>
            </a:extLst>
          </p:cNvPr>
          <p:cNvSpPr>
            <a:spLocks noGrp="1"/>
          </p:cNvSpPr>
          <p:nvPr>
            <p:ph type="dt" sz="half" idx="10"/>
          </p:nvPr>
        </p:nvSpPr>
        <p:spPr/>
        <p:txBody>
          <a:bodyPr/>
          <a:lstStyle/>
          <a:p>
            <a:fld id="{2964FBCE-D34F-4E9D-9220-DEF7FDE7B9CD}" type="datetimeFigureOut">
              <a:rPr lang="en-GB" smtClean="0"/>
              <a:t>08/11/2020</a:t>
            </a:fld>
            <a:endParaRPr lang="en-GB"/>
          </a:p>
        </p:txBody>
      </p:sp>
      <p:sp>
        <p:nvSpPr>
          <p:cNvPr id="5" name="Footer Placeholder 4">
            <a:extLst>
              <a:ext uri="{FF2B5EF4-FFF2-40B4-BE49-F238E27FC236}">
                <a16:creationId xmlns:a16="http://schemas.microsoft.com/office/drawing/2014/main" id="{739B03B3-6C46-440B-BBDC-252297C144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39613B-3972-479F-ABDA-FF6690E392CC}"/>
              </a:ext>
            </a:extLst>
          </p:cNvPr>
          <p:cNvSpPr>
            <a:spLocks noGrp="1"/>
          </p:cNvSpPr>
          <p:nvPr>
            <p:ph type="sldNum" sz="quarter" idx="12"/>
          </p:nvPr>
        </p:nvSpPr>
        <p:spPr/>
        <p:txBody>
          <a:bodyPr/>
          <a:lstStyle/>
          <a:p>
            <a:fld id="{9FF41511-99D0-4ED1-8878-2ADAA626D6ED}" type="slidenum">
              <a:rPr lang="en-GB" smtClean="0"/>
              <a:t>‹#›</a:t>
            </a:fld>
            <a:endParaRPr lang="en-GB"/>
          </a:p>
        </p:txBody>
      </p:sp>
    </p:spTree>
    <p:extLst>
      <p:ext uri="{BB962C8B-B14F-4D97-AF65-F5344CB8AC3E}">
        <p14:creationId xmlns:p14="http://schemas.microsoft.com/office/powerpoint/2010/main" val="3040910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F0255-BF21-4DF8-90CE-FD865B6E9D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4785B25-1CD5-457F-85F2-8B03CB729A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347CF5-D2B2-4537-8028-71FA00314FDC}"/>
              </a:ext>
            </a:extLst>
          </p:cNvPr>
          <p:cNvSpPr>
            <a:spLocks noGrp="1"/>
          </p:cNvSpPr>
          <p:nvPr>
            <p:ph type="dt" sz="half" idx="10"/>
          </p:nvPr>
        </p:nvSpPr>
        <p:spPr/>
        <p:txBody>
          <a:bodyPr/>
          <a:lstStyle/>
          <a:p>
            <a:fld id="{2964FBCE-D34F-4E9D-9220-DEF7FDE7B9CD}" type="datetimeFigureOut">
              <a:rPr lang="en-GB" smtClean="0"/>
              <a:t>08/11/2020</a:t>
            </a:fld>
            <a:endParaRPr lang="en-GB"/>
          </a:p>
        </p:txBody>
      </p:sp>
      <p:sp>
        <p:nvSpPr>
          <p:cNvPr id="5" name="Footer Placeholder 4">
            <a:extLst>
              <a:ext uri="{FF2B5EF4-FFF2-40B4-BE49-F238E27FC236}">
                <a16:creationId xmlns:a16="http://schemas.microsoft.com/office/drawing/2014/main" id="{813BFE06-4BA4-43DB-906B-5D61E48B1F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D5CAE4-DBF4-48C7-B988-6D271289D242}"/>
              </a:ext>
            </a:extLst>
          </p:cNvPr>
          <p:cNvSpPr>
            <a:spLocks noGrp="1"/>
          </p:cNvSpPr>
          <p:nvPr>
            <p:ph type="sldNum" sz="quarter" idx="12"/>
          </p:nvPr>
        </p:nvSpPr>
        <p:spPr/>
        <p:txBody>
          <a:bodyPr/>
          <a:lstStyle/>
          <a:p>
            <a:fld id="{9FF41511-99D0-4ED1-8878-2ADAA626D6ED}" type="slidenum">
              <a:rPr lang="en-GB" smtClean="0"/>
              <a:t>‹#›</a:t>
            </a:fld>
            <a:endParaRPr lang="en-GB"/>
          </a:p>
        </p:txBody>
      </p:sp>
    </p:spTree>
    <p:extLst>
      <p:ext uri="{BB962C8B-B14F-4D97-AF65-F5344CB8AC3E}">
        <p14:creationId xmlns:p14="http://schemas.microsoft.com/office/powerpoint/2010/main" val="2987542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1E372-832B-4F00-92D3-3E375650C9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6A3C02D-3708-4E09-BE39-441AB9046B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374016-C08A-466E-90CA-FAE14B249661}"/>
              </a:ext>
            </a:extLst>
          </p:cNvPr>
          <p:cNvSpPr>
            <a:spLocks noGrp="1"/>
          </p:cNvSpPr>
          <p:nvPr>
            <p:ph type="dt" sz="half" idx="10"/>
          </p:nvPr>
        </p:nvSpPr>
        <p:spPr/>
        <p:txBody>
          <a:bodyPr/>
          <a:lstStyle/>
          <a:p>
            <a:fld id="{2964FBCE-D34F-4E9D-9220-DEF7FDE7B9CD}" type="datetimeFigureOut">
              <a:rPr lang="en-GB" smtClean="0"/>
              <a:t>08/11/2020</a:t>
            </a:fld>
            <a:endParaRPr lang="en-GB"/>
          </a:p>
        </p:txBody>
      </p:sp>
      <p:sp>
        <p:nvSpPr>
          <p:cNvPr id="5" name="Footer Placeholder 4">
            <a:extLst>
              <a:ext uri="{FF2B5EF4-FFF2-40B4-BE49-F238E27FC236}">
                <a16:creationId xmlns:a16="http://schemas.microsoft.com/office/drawing/2014/main" id="{CA73C217-E940-48F2-8E98-C088005F5F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EC8D08-11E0-4B40-BDAF-01BC9F52941C}"/>
              </a:ext>
            </a:extLst>
          </p:cNvPr>
          <p:cNvSpPr>
            <a:spLocks noGrp="1"/>
          </p:cNvSpPr>
          <p:nvPr>
            <p:ph type="sldNum" sz="quarter" idx="12"/>
          </p:nvPr>
        </p:nvSpPr>
        <p:spPr/>
        <p:txBody>
          <a:bodyPr/>
          <a:lstStyle/>
          <a:p>
            <a:fld id="{9FF41511-99D0-4ED1-8878-2ADAA626D6ED}" type="slidenum">
              <a:rPr lang="en-GB" smtClean="0"/>
              <a:t>‹#›</a:t>
            </a:fld>
            <a:endParaRPr lang="en-GB"/>
          </a:p>
        </p:txBody>
      </p:sp>
    </p:spTree>
    <p:extLst>
      <p:ext uri="{BB962C8B-B14F-4D97-AF65-F5344CB8AC3E}">
        <p14:creationId xmlns:p14="http://schemas.microsoft.com/office/powerpoint/2010/main" val="729105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986E-C378-4207-8AE1-5111428FF1C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1D3A5F5-2F7B-4003-8403-3B78FBF20A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B492EE3-AE86-4E87-B782-8B1CA37E58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61C5E9D-182F-4245-871C-70DBA8B00D95}"/>
              </a:ext>
            </a:extLst>
          </p:cNvPr>
          <p:cNvSpPr>
            <a:spLocks noGrp="1"/>
          </p:cNvSpPr>
          <p:nvPr>
            <p:ph type="dt" sz="half" idx="10"/>
          </p:nvPr>
        </p:nvSpPr>
        <p:spPr/>
        <p:txBody>
          <a:bodyPr/>
          <a:lstStyle/>
          <a:p>
            <a:fld id="{2964FBCE-D34F-4E9D-9220-DEF7FDE7B9CD}" type="datetimeFigureOut">
              <a:rPr lang="en-GB" smtClean="0"/>
              <a:t>08/11/2020</a:t>
            </a:fld>
            <a:endParaRPr lang="en-GB"/>
          </a:p>
        </p:txBody>
      </p:sp>
      <p:sp>
        <p:nvSpPr>
          <p:cNvPr id="6" name="Footer Placeholder 5">
            <a:extLst>
              <a:ext uri="{FF2B5EF4-FFF2-40B4-BE49-F238E27FC236}">
                <a16:creationId xmlns:a16="http://schemas.microsoft.com/office/drawing/2014/main" id="{21C537FB-7CB7-457D-B6D6-79140A0F36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4ED141-9CBF-4B5F-A808-CCA95D189875}"/>
              </a:ext>
            </a:extLst>
          </p:cNvPr>
          <p:cNvSpPr>
            <a:spLocks noGrp="1"/>
          </p:cNvSpPr>
          <p:nvPr>
            <p:ph type="sldNum" sz="quarter" idx="12"/>
          </p:nvPr>
        </p:nvSpPr>
        <p:spPr/>
        <p:txBody>
          <a:bodyPr/>
          <a:lstStyle/>
          <a:p>
            <a:fld id="{9FF41511-99D0-4ED1-8878-2ADAA626D6ED}" type="slidenum">
              <a:rPr lang="en-GB" smtClean="0"/>
              <a:t>‹#›</a:t>
            </a:fld>
            <a:endParaRPr lang="en-GB"/>
          </a:p>
        </p:txBody>
      </p:sp>
    </p:spTree>
    <p:extLst>
      <p:ext uri="{BB962C8B-B14F-4D97-AF65-F5344CB8AC3E}">
        <p14:creationId xmlns:p14="http://schemas.microsoft.com/office/powerpoint/2010/main" val="2284606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5CCC0-4D32-4C20-8BA7-23B07D644FB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A7540F-A4B7-4EE9-810E-A19B724D73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049F23-CC91-45A9-BC65-D02349CB0F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596DDCD-FEB6-4AD4-ADD7-14B4AE603A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0649F6-415A-4D30-9D2C-AED055C649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621DA59-48D9-4710-9550-830B9FAB1294}"/>
              </a:ext>
            </a:extLst>
          </p:cNvPr>
          <p:cNvSpPr>
            <a:spLocks noGrp="1"/>
          </p:cNvSpPr>
          <p:nvPr>
            <p:ph type="dt" sz="half" idx="10"/>
          </p:nvPr>
        </p:nvSpPr>
        <p:spPr/>
        <p:txBody>
          <a:bodyPr/>
          <a:lstStyle/>
          <a:p>
            <a:fld id="{2964FBCE-D34F-4E9D-9220-DEF7FDE7B9CD}" type="datetimeFigureOut">
              <a:rPr lang="en-GB" smtClean="0"/>
              <a:t>08/11/2020</a:t>
            </a:fld>
            <a:endParaRPr lang="en-GB"/>
          </a:p>
        </p:txBody>
      </p:sp>
      <p:sp>
        <p:nvSpPr>
          <p:cNvPr id="8" name="Footer Placeholder 7">
            <a:extLst>
              <a:ext uri="{FF2B5EF4-FFF2-40B4-BE49-F238E27FC236}">
                <a16:creationId xmlns:a16="http://schemas.microsoft.com/office/drawing/2014/main" id="{48C87E5C-52C5-4324-A997-598971F86B3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1015264-8275-4DA7-B3C6-A0E72848FD43}"/>
              </a:ext>
            </a:extLst>
          </p:cNvPr>
          <p:cNvSpPr>
            <a:spLocks noGrp="1"/>
          </p:cNvSpPr>
          <p:nvPr>
            <p:ph type="sldNum" sz="quarter" idx="12"/>
          </p:nvPr>
        </p:nvSpPr>
        <p:spPr/>
        <p:txBody>
          <a:bodyPr/>
          <a:lstStyle/>
          <a:p>
            <a:fld id="{9FF41511-99D0-4ED1-8878-2ADAA626D6ED}" type="slidenum">
              <a:rPr lang="en-GB" smtClean="0"/>
              <a:t>‹#›</a:t>
            </a:fld>
            <a:endParaRPr lang="en-GB"/>
          </a:p>
        </p:txBody>
      </p:sp>
    </p:spTree>
    <p:extLst>
      <p:ext uri="{BB962C8B-B14F-4D97-AF65-F5344CB8AC3E}">
        <p14:creationId xmlns:p14="http://schemas.microsoft.com/office/powerpoint/2010/main" val="2058419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9F0A6-4EEF-409C-BD3F-37B5152CC8B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1F09FC6-A51C-4E36-91FF-C1FC83FEB96B}"/>
              </a:ext>
            </a:extLst>
          </p:cNvPr>
          <p:cNvSpPr>
            <a:spLocks noGrp="1"/>
          </p:cNvSpPr>
          <p:nvPr>
            <p:ph type="dt" sz="half" idx="10"/>
          </p:nvPr>
        </p:nvSpPr>
        <p:spPr/>
        <p:txBody>
          <a:bodyPr/>
          <a:lstStyle/>
          <a:p>
            <a:fld id="{2964FBCE-D34F-4E9D-9220-DEF7FDE7B9CD}" type="datetimeFigureOut">
              <a:rPr lang="en-GB" smtClean="0"/>
              <a:t>08/11/2020</a:t>
            </a:fld>
            <a:endParaRPr lang="en-GB"/>
          </a:p>
        </p:txBody>
      </p:sp>
      <p:sp>
        <p:nvSpPr>
          <p:cNvPr id="4" name="Footer Placeholder 3">
            <a:extLst>
              <a:ext uri="{FF2B5EF4-FFF2-40B4-BE49-F238E27FC236}">
                <a16:creationId xmlns:a16="http://schemas.microsoft.com/office/drawing/2014/main" id="{4C9B4CEC-BFC0-4A83-BEEC-9243C1F5CC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7936FDE-D765-4BF6-99EA-C5F04CB7E280}"/>
              </a:ext>
            </a:extLst>
          </p:cNvPr>
          <p:cNvSpPr>
            <a:spLocks noGrp="1"/>
          </p:cNvSpPr>
          <p:nvPr>
            <p:ph type="sldNum" sz="quarter" idx="12"/>
          </p:nvPr>
        </p:nvSpPr>
        <p:spPr/>
        <p:txBody>
          <a:bodyPr/>
          <a:lstStyle/>
          <a:p>
            <a:fld id="{9FF41511-99D0-4ED1-8878-2ADAA626D6ED}" type="slidenum">
              <a:rPr lang="en-GB" smtClean="0"/>
              <a:t>‹#›</a:t>
            </a:fld>
            <a:endParaRPr lang="en-GB"/>
          </a:p>
        </p:txBody>
      </p:sp>
    </p:spTree>
    <p:extLst>
      <p:ext uri="{BB962C8B-B14F-4D97-AF65-F5344CB8AC3E}">
        <p14:creationId xmlns:p14="http://schemas.microsoft.com/office/powerpoint/2010/main" val="141137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FFEA99-B08A-4919-9EEC-BD45BB238ADA}"/>
              </a:ext>
            </a:extLst>
          </p:cNvPr>
          <p:cNvSpPr>
            <a:spLocks noGrp="1"/>
          </p:cNvSpPr>
          <p:nvPr>
            <p:ph type="dt" sz="half" idx="10"/>
          </p:nvPr>
        </p:nvSpPr>
        <p:spPr/>
        <p:txBody>
          <a:bodyPr/>
          <a:lstStyle/>
          <a:p>
            <a:fld id="{2964FBCE-D34F-4E9D-9220-DEF7FDE7B9CD}" type="datetimeFigureOut">
              <a:rPr lang="en-GB" smtClean="0"/>
              <a:t>08/11/2020</a:t>
            </a:fld>
            <a:endParaRPr lang="en-GB"/>
          </a:p>
        </p:txBody>
      </p:sp>
      <p:sp>
        <p:nvSpPr>
          <p:cNvPr id="3" name="Footer Placeholder 2">
            <a:extLst>
              <a:ext uri="{FF2B5EF4-FFF2-40B4-BE49-F238E27FC236}">
                <a16:creationId xmlns:a16="http://schemas.microsoft.com/office/drawing/2014/main" id="{969AC839-B01B-4712-A683-6E1ED67E89C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97A586F-D64D-4D43-B1E9-BCFB60FF45A1}"/>
              </a:ext>
            </a:extLst>
          </p:cNvPr>
          <p:cNvSpPr>
            <a:spLocks noGrp="1"/>
          </p:cNvSpPr>
          <p:nvPr>
            <p:ph type="sldNum" sz="quarter" idx="12"/>
          </p:nvPr>
        </p:nvSpPr>
        <p:spPr/>
        <p:txBody>
          <a:bodyPr/>
          <a:lstStyle/>
          <a:p>
            <a:fld id="{9FF41511-99D0-4ED1-8878-2ADAA626D6ED}" type="slidenum">
              <a:rPr lang="en-GB" smtClean="0"/>
              <a:t>‹#›</a:t>
            </a:fld>
            <a:endParaRPr lang="en-GB"/>
          </a:p>
        </p:txBody>
      </p:sp>
    </p:spTree>
    <p:extLst>
      <p:ext uri="{BB962C8B-B14F-4D97-AF65-F5344CB8AC3E}">
        <p14:creationId xmlns:p14="http://schemas.microsoft.com/office/powerpoint/2010/main" val="3433415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996BD-12B3-4C0A-A63E-4A322380E3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33043B5-E179-4849-847B-4622C1AC78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743338E-92F4-4237-A967-0889C8F631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2622F0-D2F9-4B6C-A6FF-AADEBF122345}"/>
              </a:ext>
            </a:extLst>
          </p:cNvPr>
          <p:cNvSpPr>
            <a:spLocks noGrp="1"/>
          </p:cNvSpPr>
          <p:nvPr>
            <p:ph type="dt" sz="half" idx="10"/>
          </p:nvPr>
        </p:nvSpPr>
        <p:spPr/>
        <p:txBody>
          <a:bodyPr/>
          <a:lstStyle/>
          <a:p>
            <a:fld id="{2964FBCE-D34F-4E9D-9220-DEF7FDE7B9CD}" type="datetimeFigureOut">
              <a:rPr lang="en-GB" smtClean="0"/>
              <a:t>08/11/2020</a:t>
            </a:fld>
            <a:endParaRPr lang="en-GB"/>
          </a:p>
        </p:txBody>
      </p:sp>
      <p:sp>
        <p:nvSpPr>
          <p:cNvPr id="6" name="Footer Placeholder 5">
            <a:extLst>
              <a:ext uri="{FF2B5EF4-FFF2-40B4-BE49-F238E27FC236}">
                <a16:creationId xmlns:a16="http://schemas.microsoft.com/office/drawing/2014/main" id="{91826FD4-65AD-4ABC-8FDC-8792E9B00D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8CF82CF-7C8D-4B8D-8FA8-27BFE64EE99F}"/>
              </a:ext>
            </a:extLst>
          </p:cNvPr>
          <p:cNvSpPr>
            <a:spLocks noGrp="1"/>
          </p:cNvSpPr>
          <p:nvPr>
            <p:ph type="sldNum" sz="quarter" idx="12"/>
          </p:nvPr>
        </p:nvSpPr>
        <p:spPr/>
        <p:txBody>
          <a:bodyPr/>
          <a:lstStyle/>
          <a:p>
            <a:fld id="{9FF41511-99D0-4ED1-8878-2ADAA626D6ED}" type="slidenum">
              <a:rPr lang="en-GB" smtClean="0"/>
              <a:t>‹#›</a:t>
            </a:fld>
            <a:endParaRPr lang="en-GB"/>
          </a:p>
        </p:txBody>
      </p:sp>
    </p:spTree>
    <p:extLst>
      <p:ext uri="{BB962C8B-B14F-4D97-AF65-F5344CB8AC3E}">
        <p14:creationId xmlns:p14="http://schemas.microsoft.com/office/powerpoint/2010/main" val="1950376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16D77-99CA-4A32-88DD-E44678CBB0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DC950E2-94F6-400D-B517-CB0FFE30F6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9C45577-C4BF-4B79-B2FB-5C946E172C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195427-7611-4B81-945D-A6CF776631B4}"/>
              </a:ext>
            </a:extLst>
          </p:cNvPr>
          <p:cNvSpPr>
            <a:spLocks noGrp="1"/>
          </p:cNvSpPr>
          <p:nvPr>
            <p:ph type="dt" sz="half" idx="10"/>
          </p:nvPr>
        </p:nvSpPr>
        <p:spPr/>
        <p:txBody>
          <a:bodyPr/>
          <a:lstStyle/>
          <a:p>
            <a:fld id="{2964FBCE-D34F-4E9D-9220-DEF7FDE7B9CD}" type="datetimeFigureOut">
              <a:rPr lang="en-GB" smtClean="0"/>
              <a:t>08/11/2020</a:t>
            </a:fld>
            <a:endParaRPr lang="en-GB"/>
          </a:p>
        </p:txBody>
      </p:sp>
      <p:sp>
        <p:nvSpPr>
          <p:cNvPr id="6" name="Footer Placeholder 5">
            <a:extLst>
              <a:ext uri="{FF2B5EF4-FFF2-40B4-BE49-F238E27FC236}">
                <a16:creationId xmlns:a16="http://schemas.microsoft.com/office/drawing/2014/main" id="{3F5829EF-A4EF-4C6E-A518-B56DC0401A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7F791D-AD90-453C-B1A4-6B3F986FA21B}"/>
              </a:ext>
            </a:extLst>
          </p:cNvPr>
          <p:cNvSpPr>
            <a:spLocks noGrp="1"/>
          </p:cNvSpPr>
          <p:nvPr>
            <p:ph type="sldNum" sz="quarter" idx="12"/>
          </p:nvPr>
        </p:nvSpPr>
        <p:spPr/>
        <p:txBody>
          <a:bodyPr/>
          <a:lstStyle/>
          <a:p>
            <a:fld id="{9FF41511-99D0-4ED1-8878-2ADAA626D6ED}" type="slidenum">
              <a:rPr lang="en-GB" smtClean="0"/>
              <a:t>‹#›</a:t>
            </a:fld>
            <a:endParaRPr lang="en-GB"/>
          </a:p>
        </p:txBody>
      </p:sp>
    </p:spTree>
    <p:extLst>
      <p:ext uri="{BB962C8B-B14F-4D97-AF65-F5344CB8AC3E}">
        <p14:creationId xmlns:p14="http://schemas.microsoft.com/office/powerpoint/2010/main" val="290912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BB763D-FE8B-43A9-BB6D-276431F058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F8B84CD-D735-47E1-9E74-43E49942D8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6FF6FE-00B0-4B53-B4DB-A702DF0396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64FBCE-D34F-4E9D-9220-DEF7FDE7B9CD}" type="datetimeFigureOut">
              <a:rPr lang="en-GB" smtClean="0"/>
              <a:t>08/11/2020</a:t>
            </a:fld>
            <a:endParaRPr lang="en-GB"/>
          </a:p>
        </p:txBody>
      </p:sp>
      <p:sp>
        <p:nvSpPr>
          <p:cNvPr id="5" name="Footer Placeholder 4">
            <a:extLst>
              <a:ext uri="{FF2B5EF4-FFF2-40B4-BE49-F238E27FC236}">
                <a16:creationId xmlns:a16="http://schemas.microsoft.com/office/drawing/2014/main" id="{58090BD8-AC13-4E3B-A846-8F809B6DD4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2F7433D-3792-4678-B555-5E3DD10C39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F41511-99D0-4ED1-8878-2ADAA626D6ED}" type="slidenum">
              <a:rPr lang="en-GB" smtClean="0"/>
              <a:t>‹#›</a:t>
            </a:fld>
            <a:endParaRPr lang="en-GB"/>
          </a:p>
        </p:txBody>
      </p:sp>
    </p:spTree>
    <p:extLst>
      <p:ext uri="{BB962C8B-B14F-4D97-AF65-F5344CB8AC3E}">
        <p14:creationId xmlns:p14="http://schemas.microsoft.com/office/powerpoint/2010/main" val="264332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A CHRISTMAS CAROL: REVISION</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4" name="TextBox 3">
            <a:extLst>
              <a:ext uri="{FF2B5EF4-FFF2-40B4-BE49-F238E27FC236}">
                <a16:creationId xmlns:a16="http://schemas.microsoft.com/office/drawing/2014/main" id="{AC9B4580-7C67-452C-961F-B10CEAD39D3D}"/>
              </a:ext>
            </a:extLst>
          </p:cNvPr>
          <p:cNvSpPr txBox="1"/>
          <p:nvPr/>
        </p:nvSpPr>
        <p:spPr>
          <a:xfrm rot="10800000" flipH="1" flipV="1">
            <a:off x="1112180" y="1158824"/>
            <a:ext cx="10675527" cy="4955203"/>
          </a:xfrm>
          <a:prstGeom prst="rect">
            <a:avLst/>
          </a:prstGeom>
          <a:solidFill>
            <a:schemeClr val="bg1">
              <a:lumMod val="95000"/>
            </a:schemeClr>
          </a:solidFill>
        </p:spPr>
        <p:txBody>
          <a:bodyPr wrap="square" rtlCol="0">
            <a:spAutoFit/>
          </a:bodyPr>
          <a:lstStyle/>
          <a:p>
            <a:pPr marL="342900" indent="-342900">
              <a:buFont typeface="+mj-lt"/>
              <a:buAutoNum type="arabicPeriod"/>
            </a:pPr>
            <a:r>
              <a:rPr lang="en-GB" sz="4400" dirty="0"/>
              <a:t>List all the characters that feature in ‘A Christmas Carol’.</a:t>
            </a:r>
          </a:p>
          <a:p>
            <a:pPr marL="342900" indent="-342900">
              <a:buFont typeface="+mj-lt"/>
              <a:buAutoNum type="arabicPeriod"/>
            </a:pPr>
            <a:r>
              <a:rPr lang="en-GB" sz="4400" dirty="0"/>
              <a:t>Write down anything you can remember about the context (the historical &amp; social issues) of the novel.</a:t>
            </a:r>
          </a:p>
          <a:p>
            <a:pPr marL="342900" indent="-342900">
              <a:buFont typeface="+mj-lt"/>
              <a:buAutoNum type="arabicPeriod"/>
            </a:pPr>
            <a:endParaRPr lang="en-GB" sz="3200" dirty="0"/>
          </a:p>
          <a:p>
            <a:pPr marL="342900" indent="-342900">
              <a:buFont typeface="+mj-lt"/>
              <a:buAutoNum type="arabicPeriod"/>
            </a:pPr>
            <a:endParaRPr lang="en-GB" sz="3200" dirty="0"/>
          </a:p>
          <a:p>
            <a:r>
              <a:rPr lang="en-GB" sz="3200" dirty="0"/>
              <a:t>https://www.youtube.com/watch?v=w7V4tXuhbk8&amp;t=4s</a:t>
            </a:r>
          </a:p>
        </p:txBody>
      </p:sp>
      <p:sp>
        <p:nvSpPr>
          <p:cNvPr id="5" name="TextBox 4">
            <a:extLst>
              <a:ext uri="{FF2B5EF4-FFF2-40B4-BE49-F238E27FC236}">
                <a16:creationId xmlns:a16="http://schemas.microsoft.com/office/drawing/2014/main" id="{E5D7CBC8-170C-49E8-9B08-AF123D77135F}"/>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Tree>
    <p:extLst>
      <p:ext uri="{BB962C8B-B14F-4D97-AF65-F5344CB8AC3E}">
        <p14:creationId xmlns:p14="http://schemas.microsoft.com/office/powerpoint/2010/main" val="1588886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1587" y="71951"/>
            <a:ext cx="12190413" cy="50123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2400" dirty="0">
                <a:solidFill>
                  <a:prstClr val="black"/>
                </a:solidFill>
                <a:latin typeface="Berlin Sans FB" panose="020E0602020502020306" pitchFamily="34" charset="0"/>
              </a:rPr>
              <a:t>How does this vocabulary fit into our understanding of  ‘A Christmas Carol’?</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4" name="TextBox 3">
            <a:extLst>
              <a:ext uri="{FF2B5EF4-FFF2-40B4-BE49-F238E27FC236}">
                <a16:creationId xmlns:a16="http://schemas.microsoft.com/office/drawing/2014/main" id="{AC9B4580-7C67-452C-961F-B10CEAD39D3D}"/>
              </a:ext>
            </a:extLst>
          </p:cNvPr>
          <p:cNvSpPr txBox="1"/>
          <p:nvPr/>
        </p:nvSpPr>
        <p:spPr>
          <a:xfrm rot="10800000" flipH="1" flipV="1">
            <a:off x="707887" y="879787"/>
            <a:ext cx="11334057" cy="5804281"/>
          </a:xfrm>
          <a:prstGeom prst="rect">
            <a:avLst/>
          </a:prstGeom>
          <a:solidFill>
            <a:schemeClr val="bg1">
              <a:lumMod val="95000"/>
            </a:schemeClr>
          </a:solidFill>
        </p:spPr>
        <p:txBody>
          <a:bodyPr wrap="square" rtlCol="0">
            <a:spAutoFit/>
          </a:bodyPr>
          <a:lstStyle/>
          <a:p>
            <a:pPr>
              <a:lnSpc>
                <a:spcPct val="107000"/>
              </a:lnSpc>
              <a:spcAft>
                <a:spcPts val="800"/>
              </a:spcAft>
            </a:pPr>
            <a:r>
              <a:rPr lang="en-GB" b="1" dirty="0">
                <a:latin typeface="Century Gothic" panose="020B0502020202020204" pitchFamily="34" charset="0"/>
                <a:ea typeface="Calibri" panose="020F0502020204030204" pitchFamily="34" charset="0"/>
                <a:cs typeface="Times New Roman" panose="02020603050405020304" pitchFamily="18" charset="0"/>
              </a:rPr>
              <a:t>T</a:t>
            </a:r>
            <a:r>
              <a:rPr lang="en-GB" sz="1800" b="1" dirty="0">
                <a:effectLst/>
                <a:latin typeface="Century Gothic" panose="020B0502020202020204" pitchFamily="34" charset="0"/>
                <a:ea typeface="Calibri" panose="020F0502020204030204" pitchFamily="34" charset="0"/>
                <a:cs typeface="Times New Roman" panose="02020603050405020304" pitchFamily="18" charset="0"/>
              </a:rPr>
              <a:t>he Poor Law: </a:t>
            </a:r>
            <a:r>
              <a:rPr lang="en-GB" sz="1800" kern="1200" dirty="0">
                <a:effectLst/>
                <a:latin typeface="Century Gothic" panose="020B0502020202020204" pitchFamily="34" charset="0"/>
                <a:ea typeface="Times New Roman" panose="02020603050405020304" pitchFamily="18" charset="0"/>
                <a:cs typeface="Times New Roman" panose="02020603050405020304" pitchFamily="18" charset="0"/>
              </a:rPr>
              <a:t>The Poor Law was the way that the poor were helped in 1815. The law said that each parish had to look after its own poor. If you were unable to work then you were given some money to help you survive. However, the cost of the Poor Law was increasing every year. By 1830 it cost about £7 million and criticism of the law was mounting.</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dirty="0">
                <a:effectLst/>
                <a:latin typeface="Century Gothic" panose="020B0502020202020204" pitchFamily="34" charset="0"/>
                <a:ea typeface="Calibri" panose="020F0502020204030204" pitchFamily="34" charset="0"/>
                <a:cs typeface="Times New Roman" panose="02020603050405020304" pitchFamily="18" charset="0"/>
              </a:rPr>
              <a:t>The ‘Poor Law Amendment Act’: </a:t>
            </a:r>
            <a:r>
              <a:rPr lang="en-GB" sz="1800" kern="1200" dirty="0">
                <a:effectLst/>
                <a:latin typeface="Century Gothic" panose="020B0502020202020204" pitchFamily="34" charset="0"/>
                <a:ea typeface="Times New Roman" panose="02020603050405020304" pitchFamily="18" charset="0"/>
                <a:cs typeface="Times New Roman" panose="02020603050405020304" pitchFamily="18" charset="0"/>
              </a:rPr>
              <a:t>In 1834 the Poor Law Amendment Act was passed by Parliament. This was designed to reduce the cost of looking after the poor as it stopped money going to poor people except in exceptional circumstances. Now if people wanted help they had to go into a workhouse to get it. </a:t>
            </a:r>
            <a:endParaRPr lang="en-GB" sz="1800" dirty="0">
              <a:effectLst/>
              <a:latin typeface="Times New Roman" panose="02020603050405020304" pitchFamily="18" charset="0"/>
              <a:ea typeface="Times New Roman" panose="02020603050405020304" pitchFamily="18" charset="0"/>
            </a:endParaRPr>
          </a:p>
          <a:p>
            <a:pPr algn="just">
              <a:spcBef>
                <a:spcPts val="385"/>
              </a:spcBef>
            </a:pPr>
            <a:r>
              <a:rPr lang="en-GB" b="1" dirty="0">
                <a:latin typeface="Century Gothic" panose="020B0502020202020204" pitchFamily="34" charset="0"/>
                <a:ea typeface="Times New Roman" panose="02020603050405020304" pitchFamily="18" charset="0"/>
                <a:cs typeface="Times New Roman" panose="02020603050405020304" pitchFamily="18" charset="0"/>
              </a:rPr>
              <a:t>P</a:t>
            </a:r>
            <a:r>
              <a:rPr lang="en-GB" sz="1800" b="1" kern="1200" dirty="0">
                <a:effectLst/>
                <a:latin typeface="Century Gothic" panose="020B0502020202020204" pitchFamily="34" charset="0"/>
                <a:ea typeface="Times New Roman" panose="02020603050405020304" pitchFamily="18" charset="0"/>
                <a:cs typeface="Times New Roman" panose="02020603050405020304" pitchFamily="18" charset="0"/>
              </a:rPr>
              <a:t>olitical diatribe: </a:t>
            </a:r>
            <a:r>
              <a:rPr lang="en-GB" sz="1800" kern="1200" dirty="0">
                <a:effectLst/>
                <a:latin typeface="Century Gothic" panose="020B0502020202020204" pitchFamily="34" charset="0"/>
                <a:ea typeface="Times New Roman" panose="02020603050405020304" pitchFamily="18" charset="0"/>
                <a:cs typeface="Times New Roman" panose="02020603050405020304" pitchFamily="18" charset="0"/>
              </a:rPr>
              <a:t>A ‘diatribe’ is a verbal attack on something. ‘A Christmas Carol’ is a political diatribe. Dickens is attacking the politics of the time, saying that the rich was not doing enough to help the poor. </a:t>
            </a:r>
            <a:endParaRPr lang="en-GB" sz="1800" dirty="0">
              <a:effectLst/>
              <a:latin typeface="Times New Roman" panose="02020603050405020304" pitchFamily="18" charset="0"/>
              <a:ea typeface="Times New Roman" panose="02020603050405020304" pitchFamily="18" charset="0"/>
            </a:endParaRPr>
          </a:p>
          <a:p>
            <a:pPr algn="just">
              <a:spcBef>
                <a:spcPts val="385"/>
              </a:spcBef>
            </a:pPr>
            <a:r>
              <a:rPr lang="en-GB" b="1" dirty="0">
                <a:latin typeface="Century Gothic" panose="020B0502020202020204" pitchFamily="34" charset="0"/>
                <a:ea typeface="Times New Roman" panose="02020603050405020304" pitchFamily="18" charset="0"/>
                <a:cs typeface="Times New Roman" panose="02020603050405020304" pitchFamily="18" charset="0"/>
              </a:rPr>
              <a:t>A</a:t>
            </a:r>
            <a:r>
              <a:rPr lang="en-GB" sz="1800" b="1" kern="1200" dirty="0">
                <a:effectLst/>
                <a:latin typeface="Century Gothic" panose="020B0502020202020204" pitchFamily="34" charset="0"/>
                <a:ea typeface="Times New Roman" panose="02020603050405020304" pitchFamily="18" charset="0"/>
                <a:cs typeface="Times New Roman" panose="02020603050405020304" pitchFamily="18" charset="0"/>
              </a:rPr>
              <a:t>llegory</a:t>
            </a:r>
            <a:r>
              <a:rPr lang="en-GB" b="1" dirty="0">
                <a:latin typeface="Century Gothic" panose="020B0502020202020204" pitchFamily="34" charset="0"/>
                <a:ea typeface="Times New Roman" panose="02020603050405020304" pitchFamily="18" charset="0"/>
                <a:cs typeface="Times New Roman" panose="02020603050405020304" pitchFamily="18" charset="0"/>
              </a:rPr>
              <a:t>: </a:t>
            </a:r>
            <a:r>
              <a:rPr lang="en-GB" sz="1800" kern="1200" dirty="0">
                <a:effectLst/>
                <a:latin typeface="Century Gothic" panose="020B0502020202020204" pitchFamily="34" charset="0"/>
                <a:ea typeface="Times New Roman" panose="02020603050405020304" pitchFamily="18" charset="0"/>
                <a:cs typeface="Times New Roman" panose="02020603050405020304" pitchFamily="18" charset="0"/>
              </a:rPr>
              <a:t>‘A Christmas Carol’ is an example of an allegory. An allegory is a story that can be interpreted to reveal a hidden meaning, usually a moral or political one?</a:t>
            </a:r>
          </a:p>
          <a:p>
            <a:pPr algn="just">
              <a:spcBef>
                <a:spcPts val="385"/>
              </a:spcBef>
            </a:pPr>
            <a:endParaRPr lang="en-GB" sz="1800" kern="12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fontAlgn="base">
              <a:lnSpc>
                <a:spcPct val="107000"/>
              </a:lnSpc>
              <a:spcAft>
                <a:spcPts val="800"/>
              </a:spcAft>
            </a:pPr>
            <a:r>
              <a:rPr lang="en-GB" sz="1800" b="1"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Zeitgeist: </a:t>
            </a:r>
            <a:r>
              <a:rPr lang="en-GB" sz="1800" dirty="0">
                <a:solidFill>
                  <a:srgbClr val="222222"/>
                </a:solidFill>
                <a:effectLst/>
                <a:latin typeface="Century Gothic" panose="020B0502020202020204" pitchFamily="34" charset="0"/>
                <a:ea typeface="Calibri" panose="020F0502020204030204" pitchFamily="34" charset="0"/>
                <a:cs typeface="Arial" panose="020B0604020202020204" pitchFamily="34" charset="0"/>
              </a:rPr>
              <a:t>With </a:t>
            </a:r>
            <a:r>
              <a:rPr lang="en-GB" sz="1800" i="1" dirty="0">
                <a:solidFill>
                  <a:srgbClr val="222222"/>
                </a:solidFill>
                <a:effectLst/>
                <a:latin typeface="Century Gothic" panose="020B0502020202020204" pitchFamily="34" charset="0"/>
                <a:ea typeface="Calibri" panose="020F0502020204030204" pitchFamily="34" charset="0"/>
                <a:cs typeface="Arial" panose="020B0604020202020204" pitchFamily="34" charset="0"/>
              </a:rPr>
              <a:t>A Christmas Carol</a:t>
            </a:r>
            <a:r>
              <a:rPr lang="en-GB" sz="1800" dirty="0">
                <a:solidFill>
                  <a:srgbClr val="222222"/>
                </a:solidFill>
                <a:effectLst/>
                <a:latin typeface="Century Gothic" panose="020B0502020202020204" pitchFamily="34" charset="0"/>
                <a:ea typeface="Calibri" panose="020F0502020204030204" pitchFamily="34" charset="0"/>
                <a:cs typeface="Arial" panose="020B0604020202020204" pitchFamily="34" charset="0"/>
              </a:rPr>
              <a:t>, Dickens captured the zeitgeist of the mid-Victorian revival of the Christmas holiday. The </a:t>
            </a:r>
            <a:r>
              <a:rPr lang="en-GB" sz="1800" b="1" i="1" dirty="0">
                <a:solidFill>
                  <a:srgbClr val="222222"/>
                </a:solidFill>
                <a:effectLst/>
                <a:latin typeface="Century Gothic" panose="020B0502020202020204" pitchFamily="34" charset="0"/>
                <a:ea typeface="Calibri" panose="020F0502020204030204" pitchFamily="34" charset="0"/>
                <a:cs typeface="Arial" panose="020B0604020202020204" pitchFamily="34" charset="0"/>
              </a:rPr>
              <a:t>Zeitgeist</a:t>
            </a:r>
            <a:r>
              <a:rPr lang="en-GB" sz="1800" dirty="0">
                <a:solidFill>
                  <a:srgbClr val="222222"/>
                </a:solidFill>
                <a:effectLst/>
                <a:latin typeface="Century Gothic" panose="020B0502020202020204" pitchFamily="34" charset="0"/>
                <a:ea typeface="Calibri" panose="020F0502020204030204" pitchFamily="34" charset="0"/>
                <a:cs typeface="Arial" panose="020B0604020202020204" pitchFamily="34" charset="0"/>
              </a:rPr>
              <a:t> (</a:t>
            </a:r>
            <a:r>
              <a:rPr lang="en-GB" sz="1800" b="1" dirty="0">
                <a:solidFill>
                  <a:srgbClr val="222222"/>
                </a:solidFill>
                <a:effectLst/>
                <a:latin typeface="Century Gothic" panose="020B0502020202020204" pitchFamily="34" charset="0"/>
                <a:ea typeface="Calibri" panose="020F0502020204030204" pitchFamily="34" charset="0"/>
                <a:cs typeface="Arial" panose="020B0604020202020204" pitchFamily="34" charset="0"/>
              </a:rPr>
              <a:t>spirit of the age</a:t>
            </a:r>
            <a:r>
              <a:rPr lang="en-GB" sz="1800" dirty="0">
                <a:solidFill>
                  <a:srgbClr val="222222"/>
                </a:solidFill>
                <a:effectLst/>
                <a:latin typeface="Century Gothic" panose="020B0502020202020204" pitchFamily="34" charset="0"/>
                <a:ea typeface="Calibri" panose="020F0502020204030204" pitchFamily="34" charset="0"/>
                <a:cs typeface="Arial" panose="020B0604020202020204" pitchFamily="34" charset="0"/>
              </a:rPr>
              <a:t> or </a:t>
            </a:r>
            <a:r>
              <a:rPr lang="en-GB" sz="1800" b="1" dirty="0">
                <a:solidFill>
                  <a:srgbClr val="222222"/>
                </a:solidFill>
                <a:effectLst/>
                <a:latin typeface="Century Gothic" panose="020B0502020202020204" pitchFamily="34" charset="0"/>
                <a:ea typeface="Calibri" panose="020F0502020204030204" pitchFamily="34" charset="0"/>
                <a:cs typeface="Arial" panose="020B0604020202020204" pitchFamily="34" charset="0"/>
              </a:rPr>
              <a:t>spirit of the time</a:t>
            </a:r>
            <a:r>
              <a:rPr lang="en-GB" sz="1800" dirty="0">
                <a:solidFill>
                  <a:srgbClr val="222222"/>
                </a:solidFill>
                <a:effectLst/>
                <a:latin typeface="Century Gothic" panose="020B0502020202020204" pitchFamily="34" charset="0"/>
                <a:ea typeface="Calibri" panose="020F0502020204030204" pitchFamily="34" charset="0"/>
                <a:cs typeface="Arial" panose="020B0604020202020204" pitchFamily="34" charset="0"/>
              </a:rPr>
              <a:t>) is the dominant set of ideals and beliefs that motivate the actions of the members of a society in a particular period in time.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385"/>
              </a:spcBef>
            </a:pPr>
            <a:endParaRPr lang="en-GB" sz="18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E5D7CBC8-170C-49E8-9B08-AF123D77135F}"/>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Unlocking Vocabulary</a:t>
            </a:r>
          </a:p>
        </p:txBody>
      </p:sp>
    </p:spTree>
    <p:extLst>
      <p:ext uri="{BB962C8B-B14F-4D97-AF65-F5344CB8AC3E}">
        <p14:creationId xmlns:p14="http://schemas.microsoft.com/office/powerpoint/2010/main" val="3408832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C9B4580-7C67-452C-961F-B10CEAD39D3D}"/>
              </a:ext>
            </a:extLst>
          </p:cNvPr>
          <p:cNvSpPr txBox="1"/>
          <p:nvPr/>
        </p:nvSpPr>
        <p:spPr>
          <a:xfrm rot="10800000" flipH="1" flipV="1">
            <a:off x="782915" y="2247137"/>
            <a:ext cx="11334057" cy="1181862"/>
          </a:xfrm>
          <a:prstGeom prst="rect">
            <a:avLst/>
          </a:prstGeom>
          <a:solidFill>
            <a:schemeClr val="bg1">
              <a:lumMod val="95000"/>
            </a:schemeClr>
          </a:solidFill>
        </p:spPr>
        <p:txBody>
          <a:bodyPr wrap="square" rtlCol="0">
            <a:spAutoFit/>
          </a:bodyPr>
          <a:lstStyle/>
          <a:p>
            <a:pPr>
              <a:lnSpc>
                <a:spcPct val="107000"/>
              </a:lnSpc>
              <a:spcAft>
                <a:spcPts val="800"/>
              </a:spcAft>
            </a:pPr>
            <a:r>
              <a:rPr lang="en-GB" sz="4000" b="1" dirty="0">
                <a:latin typeface="Century Gothic" panose="020B0502020202020204" pitchFamily="34" charset="0"/>
                <a:ea typeface="Calibri" panose="020F0502020204030204" pitchFamily="34" charset="0"/>
                <a:cs typeface="Times New Roman" panose="02020603050405020304" pitchFamily="18" charset="0"/>
              </a:rPr>
              <a:t>Answer the revision questions in your books.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385"/>
              </a:spcBef>
            </a:pPr>
            <a:endParaRPr lang="en-GB" sz="18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E5D7CBC8-170C-49E8-9B08-AF123D77135F}"/>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spTree>
    <p:extLst>
      <p:ext uri="{BB962C8B-B14F-4D97-AF65-F5344CB8AC3E}">
        <p14:creationId xmlns:p14="http://schemas.microsoft.com/office/powerpoint/2010/main" val="413285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363</Words>
  <Application>Microsoft Office PowerPoint</Application>
  <PresentationFormat>Widescreen</PresentationFormat>
  <Paragraphs>20</Paragraphs>
  <Slides>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Arial</vt:lpstr>
      <vt:lpstr>Berlin Sans FB</vt:lpstr>
      <vt:lpstr>Calibri</vt:lpstr>
      <vt:lpstr>Calibri Light</vt:lpstr>
      <vt:lpstr>Century Gothic</vt:lpstr>
      <vt:lpstr>Open Sans</vt:lpstr>
      <vt:lpstr>Times New Roman</vt:lpstr>
      <vt:lpstr>Office Theme</vt:lpstr>
      <vt:lpstr>sso</vt:lpstr>
      <vt:lpstr>sso</vt:lpstr>
      <vt:lpstr>sso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sso</dc:title>
  <dc:creator>Amanda Allen</dc:creator>
  <cp:lastModifiedBy>Amanda Allen</cp:lastModifiedBy>
  <cp:revision>4</cp:revision>
  <dcterms:created xsi:type="dcterms:W3CDTF">2020-11-08T17:36:38Z</dcterms:created>
  <dcterms:modified xsi:type="dcterms:W3CDTF">2020-11-08T18:15:47Z</dcterms:modified>
</cp:coreProperties>
</file>