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300" r:id="rId3"/>
    <p:sldId id="301" r:id="rId4"/>
    <p:sldId id="302" r:id="rId5"/>
    <p:sldId id="408" r:id="rId6"/>
    <p:sldId id="30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296E0-40B8-464B-B25C-DBC6BF3D1EDA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14A7-75BE-41E8-837A-968067710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3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Negus =a hot drink of port, sugar, lemon, and spice.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30CC-980E-4F6E-BDE4-BA4BA8B0D16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82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Benevolence=the quality of being well meaning; kindness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30CC-980E-4F6E-BDE4-BA4BA8B0D16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33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BC2D-D621-40FF-96D9-455BE09B8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875CD-AD3F-4C93-B9A6-199DBC548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ECB0-AFCD-4191-872F-6D6694EC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1B0DF-4249-4B5A-92B3-B2B70362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801D6-8AD9-4760-93A4-DA62137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7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6208-6F11-4D3F-BBC7-DB3C721C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0B085-8E5B-4EE3-B925-FECA1A6B2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B0CE-E3A0-4946-8241-F8B35812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97D9D-5360-4775-BD9A-F35ABB86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5EFBF-862C-4A9B-B20C-2AEE399B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15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75659-1ABC-4191-9131-989D4B6DC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93694-44F3-4E9F-8674-A023F39B4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7398-7EAE-4E47-AE09-63BEC3B3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8791D-5968-477E-862B-8E52ADFF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1FB27-C13C-4907-AE45-8EA969B8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8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E42E-E34F-4805-901E-640E23C7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FFA8A-12ED-470C-A3B9-AE167D355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71B0-9D90-4691-A42D-A6E6CE57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6AD03-E3AC-4FFD-A705-CB99C163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5D2C7-1CFE-4BCC-8341-8FEB0067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7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82FB-5C7B-453D-AE69-31E10065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1BFDF-F5F2-4FBA-A2BF-F652A1D1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48796-3225-4D18-8447-302D9D34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E39B-6720-4520-B35A-26C46275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4A3CC-40AA-4D0D-B86B-F13E2E97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3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AE3E-7131-4FBC-8ADA-3007DFF8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AAA42-A161-4884-A8A5-167F13DF9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D641C-B9F0-4383-AC96-C4E48972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07FD6-794D-4A20-B4D0-2D2A0E69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51E6F-9AF8-4A69-8CCD-D2664873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F6CDC-4ABB-473E-87F2-700135A6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9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D153C-8395-4444-B41F-E964A6A7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4D86D-8781-4AAA-93AF-83EEFEC64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028E7-8991-419F-A13A-1A021216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2E9F8-05C9-4DC9-80DF-28B833464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FAF3B-6818-4FB6-99F2-C6F5EB460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94799-336C-46A4-A243-F109F8A8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325D6-04FC-4246-8078-3F0F6D79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A2F4A-CC5F-48E0-AF2D-0538417B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8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A215-A7E6-4312-9E27-7E7712AC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2E056-8F38-4D5E-AD32-B1C1838A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452E0-8F73-40E3-92AB-FDC38830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A8C2F-7FAC-4881-8B6F-EEDAEB5E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1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139DC-6EF7-484B-9BC1-5E39E41B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7D855-CB0F-481B-9F37-C36A3401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AB0C7-C221-4D74-BCB4-2096DADC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2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4775-BCAB-454F-85E2-1B0589B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DE565-44B6-455A-82D1-5FC41F4A5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6E558-E099-45ED-A6BD-99DD00C45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7B89B-DD8A-4D48-BABC-5A410184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D7FD-6E17-4CBF-88C7-AC4E7FC6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716AE-301D-434A-A447-DC8DA993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9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B327-08F0-44B8-B396-904E5470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C3842-6784-41C9-9345-46CD5F56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EF151-DAA8-464A-AC11-F314AE570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2958-CB77-4B6E-85ED-98D1E7E5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137FE-7E73-4E16-8BCC-B1A6159F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A6F6D-9256-4D72-97AF-2519B3FA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2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78059-7AEA-4FD7-BEF6-669ADA5C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2083B-EC51-4F17-9245-51B2A6AE2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0136A-6AD1-4253-9FAA-A2DADC23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C6BB-1F08-41B2-A042-D7908D7637EB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DA6D3-ECED-4F2C-86C9-0A58B6E66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42833-BE2B-4404-B2C1-B3FF867EB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342E-1B9F-422E-BA1F-27524E75F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Christmas Carol</a:t>
            </a:r>
            <a:br>
              <a:rPr lang="en-GB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Fezziwig’s Party</a:t>
            </a:r>
            <a:br>
              <a:rPr lang="en-GB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LO: To understand the function of Fezziwig.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ST: I can evaluate this characterisation.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2" y="3438361"/>
            <a:ext cx="2794090" cy="278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6"/>
          <p:cNvSpPr txBox="1"/>
          <p:nvPr/>
        </p:nvSpPr>
        <p:spPr>
          <a:xfrm>
            <a:off x="1524000" y="6148430"/>
            <a:ext cx="9144000" cy="70957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words:     </a:t>
            </a:r>
            <a:r>
              <a:rPr lang="en-GB" sz="2000" b="1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Jovial         agility              porter           corroborated      agitation               avarice              contrast         negus              business ethics</a:t>
            </a:r>
          </a:p>
          <a:p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91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931224" cy="1714202"/>
          </a:xfrm>
        </p:spPr>
        <p:txBody>
          <a:bodyPr>
            <a:normAutofit fontScale="90000"/>
          </a:bodyPr>
          <a:lstStyle/>
          <a:p>
            <a:r>
              <a:rPr lang="en-GB" dirty="0"/>
              <a:t>Starter: How does Dickens present childhood in the novella? List your ideas in pairs.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351376"/>
            <a:ext cx="1676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399306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799538"/>
            <a:ext cx="1600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11" y="4663771"/>
            <a:ext cx="2171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16" y="2351377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644721"/>
            <a:ext cx="216024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28348" y="2182402"/>
            <a:ext cx="1288132" cy="12346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 these images suggest?</a:t>
            </a:r>
          </a:p>
        </p:txBody>
      </p:sp>
      <p:sp>
        <p:nvSpPr>
          <p:cNvPr id="10" name="Google Shape;142;p26"/>
          <p:cNvSpPr txBox="1"/>
          <p:nvPr/>
        </p:nvSpPr>
        <p:spPr>
          <a:xfrm>
            <a:off x="1524000" y="6148430"/>
            <a:ext cx="9144000" cy="70957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words:     </a:t>
            </a:r>
            <a:r>
              <a:rPr lang="en-GB" sz="2000" b="1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Jovial         agility              porter           corroborated      agitation               avarice              contrast         negus              business ethics</a:t>
            </a:r>
          </a:p>
          <a:p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79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631" y="332656"/>
            <a:ext cx="4464496" cy="1512168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Read Mr Fezziwig’s Ball – page 35-39.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481">
            <a:off x="2210983" y="842045"/>
            <a:ext cx="2792210" cy="27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36" y="3212976"/>
            <a:ext cx="6742439" cy="2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42;p26"/>
          <p:cNvSpPr txBox="1"/>
          <p:nvPr/>
        </p:nvSpPr>
        <p:spPr>
          <a:xfrm>
            <a:off x="1524000" y="6148430"/>
            <a:ext cx="9144000" cy="70957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words:     </a:t>
            </a:r>
            <a:r>
              <a:rPr lang="en-GB" sz="2000" b="1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Jovial         agility              porter           corroborated      agitation               avarice              contrast         negus              business ethics</a:t>
            </a:r>
          </a:p>
          <a:p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98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1498178"/>
          </a:xfrm>
        </p:spPr>
        <p:txBody>
          <a:bodyPr/>
          <a:lstStyle/>
          <a:p>
            <a:r>
              <a:rPr lang="en-GB" dirty="0"/>
              <a:t>Task: Summarise this part of the novella in 25 words!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276872"/>
            <a:ext cx="8136904" cy="172819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/>
              <a:t>What is Dickens showing about people?</a:t>
            </a:r>
          </a:p>
        </p:txBody>
      </p:sp>
      <p:sp>
        <p:nvSpPr>
          <p:cNvPr id="4" name="Google Shape;142;p26"/>
          <p:cNvSpPr txBox="1"/>
          <p:nvPr/>
        </p:nvSpPr>
        <p:spPr>
          <a:xfrm>
            <a:off x="1524000" y="6148430"/>
            <a:ext cx="9144000" cy="70957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words:     </a:t>
            </a:r>
            <a:r>
              <a:rPr lang="en-GB" sz="2000" b="1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Jovial         agility              porter           corroborated      agitation               avarice              contrast         negus              business ethics</a:t>
            </a:r>
          </a:p>
          <a:p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6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86" y="116632"/>
            <a:ext cx="8856983" cy="251935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Analyse the character of Fezziwig. Copy out the quotes below. Fully annotate your ideas around each quote. How is this an important and pivotal character.</a:t>
            </a:r>
          </a:p>
        </p:txBody>
      </p:sp>
      <p:sp>
        <p:nvSpPr>
          <p:cNvPr id="10" name="Google Shape;142;p26"/>
          <p:cNvSpPr txBox="1"/>
          <p:nvPr/>
        </p:nvSpPr>
        <p:spPr>
          <a:xfrm>
            <a:off x="1524000" y="6148430"/>
            <a:ext cx="9144000" cy="70957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words:     </a:t>
            </a:r>
            <a:r>
              <a:rPr lang="en-GB" sz="2000" b="1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Jovial         agility              porter           corroborated      agitation               avarice              contrast         negus              business ethics</a:t>
            </a:r>
          </a:p>
          <a:p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7570" y="2852936"/>
            <a:ext cx="3240360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‘Called out in a comfortable, oily, rich, fat, jovial voice…’</a:t>
            </a:r>
          </a:p>
        </p:txBody>
      </p:sp>
      <p:sp>
        <p:nvSpPr>
          <p:cNvPr id="5" name="Oval 4"/>
          <p:cNvSpPr/>
          <p:nvPr/>
        </p:nvSpPr>
        <p:spPr>
          <a:xfrm>
            <a:off x="2867650" y="4924294"/>
            <a:ext cx="402043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‘Organ of benevolence…’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4099" y="2780928"/>
            <a:ext cx="31683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Lucida Bright" panose="02040602050505020304" pitchFamily="18" charset="0"/>
              </a:rPr>
              <a:t>‘laughed all over himself…’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6888088" y="4284659"/>
            <a:ext cx="3240360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Wickenden Cafe NDP" panose="00000400000000000000" pitchFamily="2" charset="0"/>
              </a:rPr>
              <a:t>‘No more work to-night. Christmas Eve.’</a:t>
            </a:r>
          </a:p>
        </p:txBody>
      </p:sp>
      <p:sp>
        <p:nvSpPr>
          <p:cNvPr id="8" name="Oval 7"/>
          <p:cNvSpPr/>
          <p:nvPr/>
        </p:nvSpPr>
        <p:spPr>
          <a:xfrm>
            <a:off x="4295800" y="4005064"/>
            <a:ext cx="2401060" cy="10081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‘skipping down…’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31504" y="4150002"/>
            <a:ext cx="1944216" cy="10791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‘wonderful agility…’</a:t>
            </a:r>
          </a:p>
        </p:txBody>
      </p:sp>
    </p:spTree>
    <p:extLst>
      <p:ext uri="{BB962C8B-B14F-4D97-AF65-F5344CB8AC3E}">
        <p14:creationId xmlns:p14="http://schemas.microsoft.com/office/powerpoint/2010/main" val="280252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7620000" cy="172819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Plenary: How do we know Scrooge is starting to change?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2924945"/>
            <a:ext cx="5743575" cy="302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6"/>
          <p:cNvSpPr txBox="1"/>
          <p:nvPr/>
        </p:nvSpPr>
        <p:spPr>
          <a:xfrm>
            <a:off x="1524000" y="6148430"/>
            <a:ext cx="9144000" cy="70957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words:     </a:t>
            </a:r>
            <a:r>
              <a:rPr lang="en-GB" sz="2000" b="1" i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Jovial         agility              porter           corroborated      agitation               avarice              contrast         negus              business ethics</a:t>
            </a:r>
          </a:p>
          <a:p>
            <a:endParaRPr lang="en-GB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31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269</Words>
  <Application>Microsoft Office PowerPoint</Application>
  <PresentationFormat>Widescreen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Lucida Bright</vt:lpstr>
      <vt:lpstr>Tahoma</vt:lpstr>
      <vt:lpstr>Tempus Sans ITC</vt:lpstr>
      <vt:lpstr>Times New Roman</vt:lpstr>
      <vt:lpstr>Wickenden Cafe NDP</vt:lpstr>
      <vt:lpstr>Office Theme</vt:lpstr>
      <vt:lpstr>A Christmas Carol Fezziwig’s Party LO: To understand the function of Fezziwig. ST: I can evaluate this characterisation.</vt:lpstr>
      <vt:lpstr>Starter: How does Dickens present childhood in the novella? List your ideas in pairs.</vt:lpstr>
      <vt:lpstr>Task: Read Mr Fezziwig’s Ball – page 35-39.</vt:lpstr>
      <vt:lpstr>Task: Summarise this part of the novella in 25 words!</vt:lpstr>
      <vt:lpstr>Task: Analyse the character of Fezziwig. Copy out the quotes below. Fully annotate your ideas around each quote. How is this an important and pivotal character.</vt:lpstr>
      <vt:lpstr>Plenary: How do we know Scrooge is starting to change?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Christmas Carol Fezziwig’s Party LO: To understand the function of Fezziwig. ST: I can evaluate this characterisation.</dc:title>
  <dc:creator>D Weatherhead</dc:creator>
  <cp:lastModifiedBy>D Weatherhead</cp:lastModifiedBy>
  <cp:revision>1</cp:revision>
  <dcterms:created xsi:type="dcterms:W3CDTF">2020-11-06T11:12:08Z</dcterms:created>
  <dcterms:modified xsi:type="dcterms:W3CDTF">2020-11-06T11:13:34Z</dcterms:modified>
</cp:coreProperties>
</file>