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7" r:id="rId2"/>
    <p:sldId id="436" r:id="rId3"/>
    <p:sldId id="43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81781-CEAF-4445-ADB8-B5DB380A5F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90DF74-EA81-4589-AE35-C36BECD6E0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670ED-1788-4862-8010-E6339C4C0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6958-1659-4F11-A557-6B5F8F5E27A7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33C94-8295-4C96-81FA-2109A3244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9E91C-FF7D-4D6D-9232-880A6E119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7089-688F-406B-BE94-755B5FB9D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893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37039-4F2A-4F18-9D88-F154BEA1E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D02216-EFC5-4F37-BBA9-B23A3D5879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664E4-89D7-44E3-B65C-C2E30547E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6958-1659-4F11-A557-6B5F8F5E27A7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5B36A-0D16-4ED3-B1AA-F7CED9720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43406-D729-4756-B1BD-45A053E34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7089-688F-406B-BE94-755B5FB9D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90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60996B-7FB7-42BF-9AA5-763B0F2C77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CA0525-5BBD-4D4C-B1DE-C010DC7322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601E3-BD9C-440F-A5FF-B62E7BDFE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6958-1659-4F11-A557-6B5F8F5E27A7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DDA40-BAD2-4912-B335-8412DF964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C3502-08BF-4D6B-9DBF-75327ECCB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7089-688F-406B-BE94-755B5FB9D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865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1589-79B6-4ABE-A397-546E4D245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E5B7A-7803-4A77-BF1A-CF3F45C58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54D81-73DE-4707-98AE-95BFE7516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6958-1659-4F11-A557-6B5F8F5E27A7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32837-763E-45FC-B6C7-BD447E4C3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79A09-FE89-4A13-9CE3-E9AAC5737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7089-688F-406B-BE94-755B5FB9D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039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413C8-2CDD-47C3-89A0-5ADFD0665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1C1A8A-0F50-46D5-987B-7308A27DC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48251-D104-4623-9138-E9289FB59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6958-1659-4F11-A557-6B5F8F5E27A7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1B416-3B0C-4B8D-BD3C-094C7B773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DF6EB-6622-4151-A0B5-82683E1E0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7089-688F-406B-BE94-755B5FB9D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456E4-E00F-488E-BC8F-CE275C3C6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53B6-D603-4550-AC99-A3E098CB87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0F8B5D-D886-436C-AD5F-01EE584222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14B0D-436D-4F52-81D8-90E7339EA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6958-1659-4F11-A557-6B5F8F5E27A7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B2BCB8-AD2A-4A88-814F-4DCF75CA1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3B2D34-D30F-47D6-9C83-CD2DB5580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7089-688F-406B-BE94-755B5FB9D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235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52CED-8EB6-43F3-8455-EBDCC04E7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E00BBD-327D-44E4-88BB-9EB8C3EFE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FB35EF-2EEF-4704-B2EE-ABA0673B9C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D1A067-FCBF-4146-B7F5-835F3D93B5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DDB4FD-8C0A-4711-B158-6970271EF1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82E173-CA7F-4221-B5D8-C95E98E5F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6958-1659-4F11-A557-6B5F8F5E27A7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AE9934-68F6-4191-A57C-938DFB248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ACCEF8-D252-41D3-ABEC-AB5D0FF74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7089-688F-406B-BE94-755B5FB9D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044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CE1DD-18A3-40CC-9323-438375853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0AE2AD-A97D-4C48-A103-50FFBE2D4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6958-1659-4F11-A557-6B5F8F5E27A7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14DD23-5578-417D-AC08-0540483DB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AD3823-6408-4AE7-A79E-A88A1336A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7089-688F-406B-BE94-755B5FB9D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9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F9A231-4216-4495-8E44-38AD93D7F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6958-1659-4F11-A557-6B5F8F5E27A7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63E540-E2DD-4824-9303-39680BADD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CA53AD-12BF-4FDF-9059-FA206ED00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7089-688F-406B-BE94-755B5FB9D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005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847CD-B7E9-49EE-95AB-F5B40718F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C8330-11E0-420E-A10D-9A73085D5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81B947-10A0-403C-94B7-6C4768B744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8F220-7FDA-4BEA-9633-9B079A5C6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6958-1659-4F11-A557-6B5F8F5E27A7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3F599B-42E2-4601-9724-52B2572DF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6936DE-BEF4-4178-B73E-3B41235B8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7089-688F-406B-BE94-755B5FB9D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745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4ED14-047C-4F3C-B5EB-C07268183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F4F782-41FC-4C77-BB00-9AAADBFFED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D46086-F8AA-43E7-BE12-7E2533A4F8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7BA004-2289-414D-97D0-7BD0362F4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6958-1659-4F11-A557-6B5F8F5E27A7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A70451-ACA4-4A49-A305-ECAA20812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0FEC62-1F16-4760-8C98-5D45B24A4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7089-688F-406B-BE94-755B5FB9D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885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992948-AD3A-41CB-96AB-A630F45FB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EDE2F3-D56D-4475-A6E4-DCA641BB8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E2190-251D-476D-BB56-E30D5C5A30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86958-1659-4F11-A557-6B5F8F5E27A7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8E43C-7E8B-4E73-A0A9-10DD6A6752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A15A5-29D1-4E41-A7FB-7DBEFCF2C0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17089-688F-406B-BE94-755B5FB9D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659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3237" y="3140969"/>
            <a:ext cx="8460432" cy="2593975"/>
          </a:xfrm>
        </p:spPr>
        <p:txBody>
          <a:bodyPr>
            <a:normAutofit fontScale="90000"/>
          </a:bodyPr>
          <a:lstStyle/>
          <a:p>
            <a:r>
              <a:rPr lang="en-GB" sz="4800" b="1" u="sng" dirty="0"/>
              <a:t>A Christmas Carol </a:t>
            </a:r>
            <a:br>
              <a:rPr lang="en-GB" sz="4800" b="1" u="sng" dirty="0"/>
            </a:br>
            <a:r>
              <a:rPr lang="en-GB" sz="4800" b="1" u="sng" dirty="0"/>
              <a:t>Scrooge’s unhappy childhood.</a:t>
            </a:r>
            <a:br>
              <a:rPr lang="en-GB" sz="4800" b="1" u="sng" dirty="0"/>
            </a:br>
            <a:br>
              <a:rPr lang="en-GB" sz="4800" b="1" u="sng" dirty="0"/>
            </a:br>
            <a:r>
              <a:rPr lang="en-GB" sz="4400" dirty="0"/>
              <a:t>LO: To analyse Dickens use of language and how he creates sympathy for Scrooge.</a:t>
            </a:r>
            <a:br>
              <a:rPr lang="en-GB" sz="4400" dirty="0"/>
            </a:br>
            <a:r>
              <a:rPr lang="en-GB" sz="4400" dirty="0"/>
              <a:t>ST: I can understand the emotional response of Scrooge.</a:t>
            </a:r>
          </a:p>
        </p:txBody>
      </p:sp>
      <p:sp>
        <p:nvSpPr>
          <p:cNvPr id="3" name="Google Shape;142;p26"/>
          <p:cNvSpPr txBox="1"/>
          <p:nvPr/>
        </p:nvSpPr>
        <p:spPr>
          <a:xfrm>
            <a:off x="1524000" y="6148430"/>
            <a:ext cx="9144000" cy="709570"/>
          </a:xfrm>
          <a:prstGeom prst="rect">
            <a:avLst/>
          </a:prstGeom>
          <a:solidFill>
            <a:schemeClr val="bg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words:  </a:t>
            </a: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Authorial intent     Theme       Moral growth     Contrast       melancholy    Ali Baba   Redemption   glee       Symbolism    meagre    Memory     Hope      decanter    hoar-frost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143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049" y="23623"/>
            <a:ext cx="9118952" cy="6834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446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643192" cy="2866330"/>
          </a:xfrm>
        </p:spPr>
        <p:txBody>
          <a:bodyPr>
            <a:normAutofit fontScale="90000"/>
          </a:bodyPr>
          <a:lstStyle/>
          <a:p>
            <a:b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EXTENSION:</a:t>
            </a:r>
            <a:b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Author’s Craft</a:t>
            </a:r>
            <a:r>
              <a:rPr lang="en-GB" sz="4000" dirty="0"/>
              <a:t>: What is Dickens doing to the reader’s feelings for Scrooge in Stave Two? Why create Old Scrooge and change our opinion with Young Scrooge?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552" y="4149081"/>
            <a:ext cx="3451130" cy="1932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45" y="4149080"/>
            <a:ext cx="4331773" cy="1899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Google Shape;142;p26"/>
          <p:cNvSpPr txBox="1"/>
          <p:nvPr/>
        </p:nvSpPr>
        <p:spPr>
          <a:xfrm>
            <a:off x="1524000" y="6148430"/>
            <a:ext cx="9036900" cy="709570"/>
          </a:xfrm>
          <a:prstGeom prst="rect">
            <a:avLst/>
          </a:prstGeom>
          <a:solidFill>
            <a:schemeClr val="bg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words:  </a:t>
            </a: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Authorial intent     Theme       Moral growth     Contrast       Paradox    Welfare   Redemption   Juxtaposition       Symbolism    Contradiction    Memory     Hope      Reclamation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6831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109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 Christmas Carol  Scrooge’s unhappy childhood.  LO: To analyse Dickens use of language and how he creates sympathy for Scrooge. ST: I can understand the emotional response of Scrooge.</vt:lpstr>
      <vt:lpstr>PowerPoint Presentation</vt:lpstr>
      <vt:lpstr> EXTENSION: Author’s Craft: What is Dickens doing to the reader’s feelings for Scrooge in Stave Two? Why create Old Scrooge and change our opinion with Young Scrooge?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Christmas Carol  Scrooge’s unhappy childhood.  LO: To analyse Dickens use of language and how he creates sympathy for Scrooge. ST: I can understand the emotional response of Scrooge.</dc:title>
  <dc:creator>D Weatherhead</dc:creator>
  <cp:lastModifiedBy>D Weatherhead</cp:lastModifiedBy>
  <cp:revision>1</cp:revision>
  <dcterms:created xsi:type="dcterms:W3CDTF">2020-11-06T11:10:38Z</dcterms:created>
  <dcterms:modified xsi:type="dcterms:W3CDTF">2020-11-06T11:11:54Z</dcterms:modified>
</cp:coreProperties>
</file>