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429" r:id="rId3"/>
    <p:sldId id="428" r:id="rId4"/>
    <p:sldId id="427" r:id="rId5"/>
    <p:sldId id="283" r:id="rId6"/>
    <p:sldId id="285" r:id="rId7"/>
    <p:sldId id="432" r:id="rId8"/>
    <p:sldId id="431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CD51-7AF0-4EB3-956C-A86E1A111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E83C1-9D22-4D5D-8BF3-42FA7550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C11E9-1D76-4188-B0AA-DF4EC6CE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42CC-B4DD-4B41-8F1C-49B9F918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BA4BE-68E8-43BA-8CC2-DE85B3E8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1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5F83-811B-4F28-8117-919C86A5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24876-7279-4F9D-82A9-72C2A5912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DD12-320D-4BDF-A09C-D474B6BB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199B-ED43-4FB2-9512-4FA95D82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2611-DBC7-4CA9-A685-3163793A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FF4A0-B937-4EB6-845E-460A47F55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CF87A-7177-46E8-96EC-46016379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782E-94E1-49B8-A48D-3D1067DA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C5AD4-BB45-433B-912B-ED7F0E64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5145-8C4E-4687-9070-77C20FB7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4A61-ADF2-4E94-A99A-92BA4DEA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6D19-761D-44BE-83C5-E343DE25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7013-D409-4F74-98FE-F98DA7B1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5F3F-3414-46D6-9E53-F2AB2DC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CBFB-140A-4905-8035-A7A7DEBC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9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D9A0-E3E0-4A07-A389-ED7EB0D9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CF297-B4A6-4B58-876C-AAEEBCD66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E37D3-B2C6-475D-B02D-6E17045E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FD2B-6B6E-477C-AEE7-0AF78F5F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E44FB-3683-4897-A049-476000C4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99FC-13E2-46B9-A88D-FCB6A80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8FAA-6902-46FD-8F3F-6C0C4A203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A3246-4899-4309-9340-72E4D0144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0D849-4926-483F-ABFD-8DF7C9BC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87D3F-93B3-472C-AEBC-3ACD6FCC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67A6-8B9E-4EC9-BD05-C8F4DD73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8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1EC4-1B63-4D08-A236-E5423226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E37E4-7CE3-49EF-98DC-1C508D407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415DE-9421-45F2-BD78-29C08B72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D9489-489D-4EDF-9879-79D7F4BED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F5D6E-5707-455E-9ACD-B5FF1064F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5DA8B-F734-4C79-8901-FCA860A5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6408D-DF07-42C9-82D8-B838E4E6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0211A-C0DE-44A5-B287-C6004EE4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49A0-5AAE-40A7-B613-3CFF25E7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5781D-8FCE-4932-A3D8-5B743B55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D3CEF-C782-4245-8209-71B09A54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01BBE-E7C4-4E42-885C-B213CBC1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1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548E4-4CB1-4699-B7F0-054FC577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E3034-94AB-4212-973A-0898F08E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C740-1FC1-4616-B682-EFAF9C95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6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7877-82BF-400E-8BAC-B20497C5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D2BE-BCB7-456A-BBCC-7DDE8C99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3E2B1-BD17-491F-A8C9-5D853B82B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235F4-7CD2-4F9D-A874-89DF415D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17588-2A4E-4EE1-A588-3404C98F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3DE5B-65E6-4E5E-9D24-010315BA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0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DBFB-4349-472F-86C5-7DEC68A0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D44E8-F586-4284-B183-F54D8CB64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17B94-03A7-4439-AC56-52BD0EC5F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B76BC-F8D0-4791-92EA-C1B546B2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B3811-F11D-43A2-9ED8-D9BCEA52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E8AF4-5A75-42AE-A3A2-B4609996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9142E-8149-4AA5-A383-F8979C27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2015-CF15-49B7-85B7-A7CD4B04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9934-78D7-4D39-AEC7-10137E06D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252B-45E2-4851-918F-202D778FB22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1799F-B463-463C-A6FA-6282DD2FA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2CCD-FDE2-421B-AF37-40317D00C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0CD9-DF2C-48D2-A1E6-AAFC8233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1196752"/>
            <a:ext cx="7543800" cy="4404320"/>
          </a:xfrm>
        </p:spPr>
        <p:txBody>
          <a:bodyPr/>
          <a:lstStyle/>
          <a:p>
            <a:r>
              <a:rPr lang="en-GB" b="1" u="sng" dirty="0"/>
              <a:t>A Christmas Carol</a:t>
            </a:r>
            <a:br>
              <a:rPr lang="en-GB" b="1" u="sng" dirty="0"/>
            </a:br>
            <a:br>
              <a:rPr lang="en-GB" dirty="0"/>
            </a:br>
            <a:r>
              <a:rPr lang="en-GB" sz="4800" dirty="0"/>
              <a:t>LO: To write a short essay on Scrooge’s characterisation.</a:t>
            </a:r>
            <a:br>
              <a:rPr lang="en-GB" sz="4800" dirty="0"/>
            </a:br>
            <a:r>
              <a:rPr lang="en-GB" sz="4800" dirty="0"/>
              <a:t>ST: I can develop a critical style and write with purpose. </a:t>
            </a:r>
          </a:p>
        </p:txBody>
      </p:sp>
    </p:spTree>
    <p:extLst>
      <p:ext uri="{BB962C8B-B14F-4D97-AF65-F5344CB8AC3E}">
        <p14:creationId xmlns:p14="http://schemas.microsoft.com/office/powerpoint/2010/main" val="165832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931224" cy="1570186"/>
          </a:xfrm>
        </p:spPr>
        <p:txBody>
          <a:bodyPr/>
          <a:lstStyle/>
          <a:p>
            <a:r>
              <a:rPr lang="en-GB" dirty="0"/>
              <a:t>Task: Make a connection between Scrooge and the images below.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204864"/>
            <a:ext cx="2857500" cy="1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45" y="496569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32" y="31049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155679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19" y="1730504"/>
            <a:ext cx="1522868" cy="13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19" y="5105203"/>
            <a:ext cx="2088232" cy="16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65313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4620309"/>
            <a:ext cx="2338759" cy="21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23" y="3475951"/>
            <a:ext cx="2240632" cy="149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04" y="0"/>
            <a:ext cx="9147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73"/>
            <a:ext cx="9129752" cy="68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136904" cy="1143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Quotation Hunt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520" y="1600201"/>
            <a:ext cx="4896544" cy="45259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dirty="0"/>
              <a:t>You must spend the next 10-15 minutes of the lesson selecting evidence from Stave One to include in your essay.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dirty="0"/>
              <a:t>Be sure to: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dirty="0"/>
              <a:t>Choose short quotations</a:t>
            </a:r>
          </a:p>
          <a:p>
            <a:endParaRPr lang="en-GB" sz="900" dirty="0"/>
          </a:p>
          <a:p>
            <a:r>
              <a:rPr lang="en-GB" dirty="0"/>
              <a:t>Choose quotations that lead you to different ideas about Scrooge’s character</a:t>
            </a:r>
          </a:p>
          <a:p>
            <a:r>
              <a:rPr lang="en-GB" dirty="0"/>
              <a:t>Aim for 3-5 quotations – pg.2, pg.3, pg.5, pg.6, pg.10, pg.13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1556793"/>
            <a:ext cx="3113963" cy="452596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00631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755091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Essay: Scrooge’s Characterisation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75520" y="1268760"/>
            <a:ext cx="4608512" cy="288032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You are going to write a short essay on the following question: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3200" b="1" dirty="0"/>
              <a:t>How does Dickens present Scrooge’s character in Stave One?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28048" y="1439580"/>
            <a:ext cx="4038600" cy="45259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Assessment Criteria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sz="9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Show you understand the character and his relationships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evidence to support your ideas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Analyse the language closely (layers of meaning)</a:t>
            </a:r>
          </a:p>
          <a:p>
            <a:pPr marL="0" indent="0">
              <a:buNone/>
            </a:pPr>
            <a:endParaRPr lang="en-GB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Make references to the historical context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4349277"/>
            <a:ext cx="4608512" cy="21544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Essay Structure</a:t>
            </a:r>
            <a:r>
              <a:rPr lang="en-GB" dirty="0"/>
              <a:t>: </a:t>
            </a:r>
          </a:p>
          <a:p>
            <a:r>
              <a:rPr lang="en-GB" b="1" dirty="0">
                <a:solidFill>
                  <a:srgbClr val="7030A0"/>
                </a:solidFill>
              </a:rPr>
              <a:t>Introduction</a:t>
            </a:r>
            <a:r>
              <a:rPr lang="en-GB" dirty="0"/>
              <a:t> (short overview); </a:t>
            </a:r>
          </a:p>
          <a:p>
            <a:r>
              <a:rPr lang="en-GB" b="1" dirty="0">
                <a:solidFill>
                  <a:srgbClr val="7030A0"/>
                </a:solidFill>
              </a:rPr>
              <a:t>Three PETER paragraphs </a:t>
            </a:r>
            <a:r>
              <a:rPr lang="en-GB" dirty="0"/>
              <a:t>(in chronological order); </a:t>
            </a:r>
          </a:p>
          <a:p>
            <a:r>
              <a:rPr lang="en-GB" b="1" dirty="0">
                <a:solidFill>
                  <a:srgbClr val="7030A0"/>
                </a:solidFill>
              </a:rPr>
              <a:t>Conclusion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(summarise your main ideas).</a:t>
            </a:r>
          </a:p>
          <a:p>
            <a:endParaRPr lang="en-GB" sz="800" b="1" dirty="0"/>
          </a:p>
          <a:p>
            <a:r>
              <a:rPr lang="en-GB" b="1" dirty="0"/>
              <a:t>Essay Length</a:t>
            </a:r>
            <a:r>
              <a:rPr lang="en-GB" dirty="0"/>
              <a:t>: </a:t>
            </a:r>
          </a:p>
          <a:p>
            <a:r>
              <a:rPr lang="en-GB" dirty="0"/>
              <a:t>1 - 1.5 pages in your exercise book</a:t>
            </a:r>
          </a:p>
        </p:txBody>
      </p:sp>
    </p:spTree>
    <p:extLst>
      <p:ext uri="{BB962C8B-B14F-4D97-AF65-F5344CB8AC3E}">
        <p14:creationId xmlns:p14="http://schemas.microsoft.com/office/powerpoint/2010/main" val="39568179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932" y="-243408"/>
            <a:ext cx="8496944" cy="2593975"/>
          </a:xfrm>
        </p:spPr>
        <p:txBody>
          <a:bodyPr/>
          <a:lstStyle/>
          <a:p>
            <a:r>
              <a:rPr lang="en-GB" sz="3600" b="1" u="sng" dirty="0"/>
              <a:t>Scrooge’s characterisation</a:t>
            </a:r>
            <a:br>
              <a:rPr lang="en-GB" sz="3600" b="1" u="sng" dirty="0"/>
            </a:br>
            <a:r>
              <a:rPr lang="en-GB" sz="3600" dirty="0"/>
              <a:t>LO: To write a GSCE style response using the PETER structure.</a:t>
            </a:r>
            <a:br>
              <a:rPr lang="en-GB" sz="3600" dirty="0"/>
            </a:br>
            <a:r>
              <a:rPr lang="en-GB" sz="3600" dirty="0"/>
              <a:t>ST: I can be confident in analysing quotations.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504" y="2350568"/>
            <a:ext cx="8424936" cy="450743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200" b="1" dirty="0"/>
              <a:t>Starter: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 What do we know about Scrooge so far?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What is his personality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Why does Dickens present him like this? Do we as a reader like him?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Which other characters feature in Stave 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How does Scrooge react to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What is the weather like? Why does Dickens create this atmosphere?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What does Scrooge and the weather have in common?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Is Scrooge different at the end of Stave 1 from the beginning?</a:t>
            </a:r>
          </a:p>
        </p:txBody>
      </p:sp>
    </p:spTree>
    <p:extLst>
      <p:ext uri="{BB962C8B-B14F-4D97-AF65-F5344CB8AC3E}">
        <p14:creationId xmlns:p14="http://schemas.microsoft.com/office/powerpoint/2010/main" val="90752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700" y="16271"/>
            <a:ext cx="8755091" cy="288032"/>
          </a:xfrm>
        </p:spPr>
        <p:txBody>
          <a:bodyPr>
            <a:no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Essay: Scrooge’s Characterisation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76672"/>
            <a:ext cx="9144000" cy="6463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Essay Structure</a:t>
            </a:r>
            <a:r>
              <a:rPr lang="en-GB" dirty="0"/>
              <a:t>: </a:t>
            </a:r>
          </a:p>
          <a:p>
            <a:r>
              <a:rPr lang="en-GB" b="1" dirty="0">
                <a:solidFill>
                  <a:srgbClr val="7030A0"/>
                </a:solidFill>
              </a:rPr>
              <a:t>Introduction</a:t>
            </a:r>
            <a:r>
              <a:rPr lang="en-GB" dirty="0"/>
              <a:t> (short overview); </a:t>
            </a:r>
          </a:p>
          <a:p>
            <a:r>
              <a:rPr lang="en-GB" dirty="0"/>
              <a:t>The novel </a:t>
            </a:r>
            <a:r>
              <a:rPr lang="en-GB" i="1" dirty="0"/>
              <a:t>A Christmas Carol </a:t>
            </a:r>
            <a:r>
              <a:rPr lang="en-GB" dirty="0"/>
              <a:t>is about a man called Scrooge who is a …</a:t>
            </a:r>
          </a:p>
          <a:p>
            <a:r>
              <a:rPr lang="en-GB" b="1" dirty="0">
                <a:solidFill>
                  <a:srgbClr val="7030A0"/>
                </a:solidFill>
              </a:rPr>
              <a:t>Three PETER paragraphs </a:t>
            </a:r>
            <a:r>
              <a:rPr lang="en-GB" dirty="0"/>
              <a:t>(in chronological order); </a:t>
            </a:r>
          </a:p>
          <a:p>
            <a:r>
              <a:rPr lang="en-GB" b="1" dirty="0"/>
              <a:t>Paragraph 1:</a:t>
            </a:r>
          </a:p>
          <a:p>
            <a:r>
              <a:rPr lang="en-GB" dirty="0"/>
              <a:t>At the beginning of Stave 1 Scrooge is described as …  - “ Solitary as an oyster.” , </a:t>
            </a:r>
          </a:p>
          <a:p>
            <a:r>
              <a:rPr lang="en-GB" dirty="0"/>
              <a:t>“ A covetous old sinner”, “ “He iced his office in the dog-days; and didn’t thaw it one degree at Christmas.” FIND TWO MORE QUOTES –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Paragraph 2: </a:t>
            </a:r>
          </a:p>
          <a:p>
            <a:r>
              <a:rPr lang="en-GB" dirty="0"/>
              <a:t>Scrooge is shown to be rude to two charity workers he… “decrease the surplus population” , “Are there no prisons?”,   FIND TWO MORE QUOTES –</a:t>
            </a:r>
          </a:p>
          <a:p>
            <a:endParaRPr lang="en-GB" dirty="0"/>
          </a:p>
          <a:p>
            <a:r>
              <a:rPr lang="en-GB" b="1" dirty="0"/>
              <a:t>Paragraph 3: </a:t>
            </a:r>
          </a:p>
          <a:p>
            <a:r>
              <a:rPr lang="en-GB" dirty="0"/>
              <a:t>At the end of Stave 1 Scrooge is visited by Jacob Marley and is told … “for the very spectre’s voice disturbed the very marrow in his bones” , “Scrooge fell upon his knees, and clasped his hands before his face.” “Scrooge trembled more and more”, FIND TWO MORE QUOTES –</a:t>
            </a:r>
          </a:p>
          <a:p>
            <a:endParaRPr lang="en-GB" dirty="0"/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Conclusion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(summarise your main ideas).</a:t>
            </a:r>
            <a:endParaRPr lang="en-GB" sz="800" b="1" dirty="0"/>
          </a:p>
          <a:p>
            <a:r>
              <a:rPr lang="en-GB" b="1" dirty="0"/>
              <a:t>Essay Length</a:t>
            </a:r>
            <a:r>
              <a:rPr lang="en-GB" dirty="0"/>
              <a:t>: </a:t>
            </a:r>
          </a:p>
          <a:p>
            <a:r>
              <a:rPr lang="en-GB" dirty="0"/>
              <a:t>1 page in your exercise book</a:t>
            </a:r>
          </a:p>
        </p:txBody>
      </p:sp>
    </p:spTree>
    <p:extLst>
      <p:ext uri="{BB962C8B-B14F-4D97-AF65-F5344CB8AC3E}">
        <p14:creationId xmlns:p14="http://schemas.microsoft.com/office/powerpoint/2010/main" val="341358411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571184" cy="2002234"/>
          </a:xfrm>
        </p:spPr>
        <p:txBody>
          <a:bodyPr/>
          <a:lstStyle/>
          <a:p>
            <a:r>
              <a:rPr lang="en-GB" dirty="0"/>
              <a:t>Plenary: Read through. Check clarity and purpose. Check SPAG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80928"/>
            <a:ext cx="3501512" cy="34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2924944"/>
            <a:ext cx="4062785" cy="27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5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A Christmas Carol  LO: To write a short essay on Scrooge’s characterisation. ST: I can develop a critical style and write with purpose. </vt:lpstr>
      <vt:lpstr>Task: Make a connection between Scrooge and the images below. </vt:lpstr>
      <vt:lpstr>PowerPoint Presentation</vt:lpstr>
      <vt:lpstr>PowerPoint Presentation</vt:lpstr>
      <vt:lpstr>Activity: Quotation Hunt</vt:lpstr>
      <vt:lpstr>Essay: Scrooge’s Characterisation</vt:lpstr>
      <vt:lpstr>Scrooge’s characterisation LO: To write a GSCE style response using the PETER structure. ST: I can be confident in analysing quotations.</vt:lpstr>
      <vt:lpstr>Essay: Scrooge’s Characterisation</vt:lpstr>
      <vt:lpstr>Plenary: Read through. Check clarity and purpose. Check SPAG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 LO: To write a short essay on Scrooge’s characterisation. ST: I can develop a critical style and write with purpose. </dc:title>
  <dc:creator>D Weatherhead</dc:creator>
  <cp:lastModifiedBy>D Weatherhead</cp:lastModifiedBy>
  <cp:revision>1</cp:revision>
  <dcterms:created xsi:type="dcterms:W3CDTF">2020-11-05T11:27:59Z</dcterms:created>
  <dcterms:modified xsi:type="dcterms:W3CDTF">2020-11-05T11:29:46Z</dcterms:modified>
</cp:coreProperties>
</file>