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6" r:id="rId2"/>
    <p:sldId id="457" r:id="rId3"/>
    <p:sldId id="4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1F71E-43FC-49DE-90D7-AC3DCD94F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AE8772-1852-43BE-9D2B-62BC2A45A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2E69D-45EB-49E4-B663-083206074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8F39-6FDC-4876-AE8E-AF8ABFA60EDB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18992-A2E6-4953-87AC-1A6C246A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5DF62-83B7-4099-ADA7-E18EF1C67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6926-AD5A-4D80-90B4-59BB96203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99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0ABCD-D390-48C6-A736-2AD582A00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74CBAD-5CD5-46B0-B0CF-CC058161B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160B3-23A4-4EF0-BD98-B22EFDEE3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8F39-6FDC-4876-AE8E-AF8ABFA60EDB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0C881-E734-4DCE-A358-791DDC5D3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4E247-5278-411D-9981-CA8305746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6926-AD5A-4D80-90B4-59BB96203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08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BFC06C-11CA-45A4-9D0D-6AB14428BC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C5E1F-8A14-49CF-B222-91311DD10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55E19-F9DA-46DA-96E8-187259F41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8F39-6FDC-4876-AE8E-AF8ABFA60EDB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A3E84-D86E-44E6-848B-2672BE242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522FA-E9EE-441E-9145-C2C90C311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6926-AD5A-4D80-90B4-59BB96203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15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BDB69-7F41-4FE9-95A2-85D15314F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CE948-7D8F-45AB-B019-40F0220B5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2180A-DDF4-4A7D-A57D-987247BF7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8F39-6FDC-4876-AE8E-AF8ABFA60EDB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5F983-6556-45CC-B7C5-8BFCCD48F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45589-E343-4E92-A9DA-72B572A20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6926-AD5A-4D80-90B4-59BB96203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96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86D7F-7931-4D27-B10C-867C08067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70397-C1AF-4406-A8C4-5EEC1179D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E4A15-F576-4540-A05F-EBD5C4C5F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8F39-6FDC-4876-AE8E-AF8ABFA60EDB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ECF4B-16D3-42F4-8AB3-0236394F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57FDB-20FA-4DA5-9553-A1024E2B3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6926-AD5A-4D80-90B4-59BB96203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1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4B2D9-1169-4D38-BF45-5B4836641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FE870-6512-4221-9FBB-FE06D7DC7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6BF473-4370-4DA2-A5A5-054B8A45B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F2828-8C69-46A0-9820-AAC506C8B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8F39-6FDC-4876-AE8E-AF8ABFA60EDB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D1E30-D20F-4C64-BB05-C10F4CA36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EFD9D-8D21-4041-8ED1-EF71C00B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6926-AD5A-4D80-90B4-59BB96203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18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E3389-1218-4AED-93DF-7BE7689CD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98269-98F0-4293-8609-E59EB96CA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019B27-7E6E-401B-B530-FAF520234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418485-A015-46A9-ADED-067BD775A8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2635C2-6A8F-4D2D-A8B0-F7F5DE5BD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1A077A-9519-44D1-914F-50313BA70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8F39-6FDC-4876-AE8E-AF8ABFA60EDB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D33706-8B1C-4ECF-9197-4C61D63FF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2E915B-806A-4C3A-8C64-E0EB5FEF8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6926-AD5A-4D80-90B4-59BB96203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95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AB2FF-8668-403E-94BD-D1A4923CC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D2CE56-BDD9-4383-8E5A-D19EB6C9A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8F39-6FDC-4876-AE8E-AF8ABFA60EDB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1DFF2-B463-481E-B966-25E303784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3AC51-3CF3-4669-8A67-1434FDDB2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6926-AD5A-4D80-90B4-59BB96203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3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6E14D8-0744-46C9-99E2-0529ABFFD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8F39-6FDC-4876-AE8E-AF8ABFA60EDB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3B42E8-6A52-4D28-9804-29A583C05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F6FF9-95BE-491C-9283-8F3FB7315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6926-AD5A-4D80-90B4-59BB96203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50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0D6D-8F92-4AC0-8FBE-0D6D311A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31AF5-8152-481C-8044-A3F1B8721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858D8-976C-48CE-ADE3-9C173BD38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4DEBE-F8EE-4387-91EC-C2989665C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8F39-6FDC-4876-AE8E-AF8ABFA60EDB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D594-888C-4342-B98B-2EE96A378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E1D65-52F7-45C6-BEA7-A8390A955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6926-AD5A-4D80-90B4-59BB96203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6664-D270-46A6-AC70-6F0472EA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2AADF7-7A58-4618-B7AC-5A32426EE5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62283-ED90-4D30-A786-40E2352C3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C3AE3-5085-4D97-9C04-33379EAD0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8F39-6FDC-4876-AE8E-AF8ABFA60EDB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72C72-CCFF-4542-BB1D-BA5EBF187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D88CD-31AD-471A-840C-5BA9CB1EC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6926-AD5A-4D80-90B4-59BB96203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41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A9D883-9BAB-4B36-8C6C-2652AE7E1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ADDD1-DC88-45B3-8653-0FD250523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2580C-A814-4788-A8D9-FCA7CF711C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98F39-6FDC-4876-AE8E-AF8ABFA60EDB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ECB67-5B46-40B7-888A-7E752CCDD3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1F0AD-1B79-4BBD-BDC0-B8ADB91C7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36926-AD5A-4D80-90B4-59BB96203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51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1026" y="29690"/>
            <a:ext cx="8820472" cy="2593975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GB" dirty="0">
                <a:solidFill>
                  <a:srgbClr val="000000"/>
                </a:solidFill>
              </a:rPr>
              <a:t>A Christmas Carol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End of Topic Assessment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9536" y="2996952"/>
            <a:ext cx="7704856" cy="3672408"/>
          </a:xfrm>
        </p:spPr>
        <p:txBody>
          <a:bodyPr>
            <a:noAutofit/>
          </a:bodyPr>
          <a:lstStyle/>
          <a:p>
            <a:r>
              <a:rPr lang="en-GB" sz="4000" dirty="0">
                <a:solidFill>
                  <a:srgbClr val="000000"/>
                </a:solidFill>
              </a:rPr>
              <a:t>LO: To use the context question check list to help structure my essay.</a:t>
            </a:r>
          </a:p>
          <a:p>
            <a:r>
              <a:rPr lang="en-GB" sz="4000" dirty="0">
                <a:solidFill>
                  <a:srgbClr val="000000"/>
                </a:solidFill>
              </a:rPr>
              <a:t>ST: I can answer with confidence.</a:t>
            </a:r>
          </a:p>
        </p:txBody>
      </p:sp>
    </p:spTree>
    <p:extLst>
      <p:ext uri="{BB962C8B-B14F-4D97-AF65-F5344CB8AC3E}">
        <p14:creationId xmlns:p14="http://schemas.microsoft.com/office/powerpoint/2010/main" val="347012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1"/>
            <a:ext cx="2555776" cy="683303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sz="3200" b="1" dirty="0">
                <a:solidFill>
                  <a:srgbClr val="000000"/>
                </a:solidFill>
              </a:rPr>
              <a:t>Let’s read through the checklist. This will help you to focus on the task. </a:t>
            </a:r>
            <a:br>
              <a:rPr lang="en-GB" sz="3200" b="1" dirty="0">
                <a:solidFill>
                  <a:srgbClr val="000000"/>
                </a:solidFill>
              </a:rPr>
            </a:br>
            <a:br>
              <a:rPr lang="en-GB" sz="3200" b="1" dirty="0">
                <a:solidFill>
                  <a:srgbClr val="000000"/>
                </a:solidFill>
              </a:rPr>
            </a:br>
            <a:br>
              <a:rPr lang="en-GB" sz="3200" b="1" dirty="0">
                <a:solidFill>
                  <a:srgbClr val="000000"/>
                </a:solidFill>
              </a:rPr>
            </a:br>
            <a:r>
              <a:rPr lang="en-GB" sz="3200" b="1" dirty="0">
                <a:solidFill>
                  <a:srgbClr val="000000"/>
                </a:solidFill>
              </a:rPr>
              <a:t>You have the rest of the lesson to write your response.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9777" y="0"/>
            <a:ext cx="6130669" cy="683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00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5F799E-3B39-4338-84CF-C5E33913D308}"/>
              </a:ext>
            </a:extLst>
          </p:cNvPr>
          <p:cNvSpPr/>
          <p:nvPr/>
        </p:nvSpPr>
        <p:spPr>
          <a:xfrm>
            <a:off x="0" y="0"/>
            <a:ext cx="12059322" cy="72943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base"/>
            <a:r>
              <a:rPr lang="en-GB" sz="2000" i="1" u="sng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Practice Question </a:t>
            </a: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fontAlgn="base"/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fontAlgn="base"/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Starting with the extract. How does Dickens present the redeemed character of Scrooge?</a:t>
            </a: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fontAlgn="base">
              <a:spcBef>
                <a:spcPts val="600"/>
              </a:spcBef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Write about:</a:t>
            </a: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152400" indent="-342900" fontAlgn="base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how Dickens presents Scrooge in this extract</a:t>
            </a: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152400" indent="-342900" fontAlgn="base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how Dickens presents Scrooge at the start of the novella</a:t>
            </a: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fontAlgn="base">
              <a:spcBef>
                <a:spcPts val="1200"/>
              </a:spcBef>
            </a:pPr>
            <a:r>
              <a:rPr lang="en-GB" sz="2000" b="1" kern="0" spc="-75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extract</a:t>
            </a:r>
            <a:endParaRPr lang="en-GB" sz="2000" b="1" kern="0" dirty="0">
              <a:solidFill>
                <a:srgbClr val="365F9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ts val="600"/>
              </a:spcBef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"I don't know what to do!" cried Scrooge, laughing and crying in the same breath; and making a perfect Laocoön of himself with his stockings. "I am as light as a feather, I am as happy as an angel, I am as merry as a schoolboy. I am as giddy as a drunken man. A merry Christmas to everybody! A happy New Year to all the world. Hallo here! Whoop! Hallo!"</a:t>
            </a: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fontAlgn="base">
              <a:spcBef>
                <a:spcPts val="600"/>
              </a:spcBef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He had frisked into the sitting-room, and was now standing there: perfectly winded.</a:t>
            </a: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fontAlgn="base">
              <a:spcBef>
                <a:spcPts val="600"/>
              </a:spcBef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"There's the saucepan that the gruel was in!" cried Scrooge, starting off again, and going round the fireplace.</a:t>
            </a: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fontAlgn="base">
              <a:spcBef>
                <a:spcPts val="600"/>
              </a:spcBef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"There's the door, by which the Ghost of Jacob Marley entered! There's the corner where the Ghost of Christmas Present, sat! There's the window where I saw the wandering Spirits! It's all right, it's all true, it all happened. Ha </a:t>
            </a:r>
            <a:r>
              <a:rPr lang="en-GB" sz="2000" dirty="0" err="1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ha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ha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!"</a:t>
            </a: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fontAlgn="base">
              <a:spcBef>
                <a:spcPts val="600"/>
              </a:spcBef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Really, for a man who had been out of practice for so many years, it was a splendid laugh, a most illustrious laugh. The father of a long, long line of brilliant laughs!</a:t>
            </a: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fontAlgn="base"/>
            <a:r>
              <a:rPr lang="en-GB" sz="2000" i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From Stave V, A Christmas Carol</a:t>
            </a: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fontAlgn="base"/>
            <a:r>
              <a:rPr lang="en-GB" i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  <a:endParaRPr lang="en-GB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681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326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Comic Sans MS</vt:lpstr>
      <vt:lpstr>Symbol</vt:lpstr>
      <vt:lpstr>Times New Roman</vt:lpstr>
      <vt:lpstr>Office Theme</vt:lpstr>
      <vt:lpstr>A Christmas Carol End of Topic Assessment</vt:lpstr>
      <vt:lpstr>Let’s read through the checklist. This will help you to focus on the task.    You have the rest of the lesson to write your response.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Christmas Carol End of Topic Assessment</dc:title>
  <dc:creator>D Weatherhead</dc:creator>
  <cp:lastModifiedBy>D Weatherhead</cp:lastModifiedBy>
  <cp:revision>2</cp:revision>
  <dcterms:created xsi:type="dcterms:W3CDTF">2020-12-10T11:40:17Z</dcterms:created>
  <dcterms:modified xsi:type="dcterms:W3CDTF">2020-12-10T11:52:00Z</dcterms:modified>
</cp:coreProperties>
</file>