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4" r:id="rId2"/>
    <p:sldId id="395" r:id="rId3"/>
    <p:sldId id="396" r:id="rId4"/>
    <p:sldId id="403" r:id="rId5"/>
    <p:sldId id="421" r:id="rId6"/>
    <p:sldId id="42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F2F57-55CE-44FE-807F-43EB36B44F2F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30AE7-E5BA-4FF5-B62F-395B82324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1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Happy homes are presented as ideals of living. London – Scrooge’s chambers, pawn-shop, BUT change to light etc. at end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630CC-980E-4F6E-BDE4-BA4BA8B0D16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03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A865-8941-43FB-A6E8-D5926479B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65E3E-D6CA-499D-9A8D-5EC9555C8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9D9C0-A840-48B5-9CC4-B62961DF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5D30-2805-4E22-BC4F-438969DF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81138-2E23-4E0C-B49A-D94E4C5C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3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C697-6071-4E66-B7FC-656D6F81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BCBF2-66A3-42D1-8FDF-648FEB2A3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660EA-EA69-419C-9C67-D9967917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17555-AF7A-4F14-8A1E-39AAC651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E0001-A25E-4C23-BE05-FCC92C2E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6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917CE-7FDB-4C15-A439-F0804627F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E4F2F-F8A4-48AB-8158-89978BC1A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E0D42-A9A7-4098-998F-96240587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A2DCB-5AFC-4B99-BDC2-1F86A8F1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7F5B-C8F6-462E-89ED-65750684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3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4741-940B-4A45-BF3C-8B52E506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3D60A-3EC7-43C8-878A-39C3A07D8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B299E-A9E6-4580-9613-9E7419B9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0E724-20BC-45F3-A068-448C0159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F337-9165-426F-813C-859F79C0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4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D7BF8-81BC-4BB4-993D-C0251450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DD192-C788-414A-A4F7-60BB6299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0FD45-059C-4987-92B1-2176E4B3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C92C4-D5A2-4BAE-9684-0DBFFB30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6F4FF-2CD3-493E-8C08-466B453E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4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9093E-C788-4F77-AC70-86651E0A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FDF2-72A9-4A8A-9D24-9A24BD5A6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AAD32-D2FE-4623-9D91-37BB64391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70A28-77AC-4DB3-8FB8-6347C42B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F2B13-50B6-44E8-AA8D-A3AA2A12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BC8FA-2055-4DE1-B95C-7B51B7FE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4CDF-13A4-451F-8B6C-55AA0209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83BDC-9999-4F80-9896-28BD9C08F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7237B-DCBB-4732-BEBD-DC4E5E999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E0416-F2AF-4A13-85DA-8BBF70106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525D74-C193-4377-B861-65B7A740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764DEA-784F-4649-BF5D-2E58D5982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3E556-5F83-4815-B92B-DC54A280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1D7FE-AEF7-440A-8EDE-9760A248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4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308E-CE9E-4D35-B4FF-EF481586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CB333-BDAC-4D7F-B9F5-20D448F6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88A91-7366-4E36-A09B-1BE675E7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3EF0A-38F9-4A6C-89A8-38AD671A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B2DA6-1636-4C6F-B6F5-6D982314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7CE30-142D-4B9E-A9F1-7BE8E53D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E058F-6CFC-4F8B-9075-F81D3409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4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1C5C6-399C-4945-89F8-B295DD05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3663-AB2C-4592-A35C-98AC0837E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0CA13-19B6-452A-B261-D90A0624F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50894-E75D-4D7D-A89D-E7209D52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E2C76-CA17-4922-AE6F-96BB1198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041ED-8CC2-4ECC-B331-B8C07312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66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42EEA-F88A-4311-8ECC-C3C22ED5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3C5FE-A69A-4DF8-89F4-D3D09EE9B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C0D73-CD73-464A-8C7C-036EC4EA8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34B5-506B-453F-B371-F6764377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742B6-93C8-4E2F-AAC2-D89BC607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7C5C6-4C53-4096-B128-094C4EDC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4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34DFE-A7CF-4D20-8DDD-8B64168D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75DEC-6901-4509-B345-6D254C32A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F8759-8897-485B-8579-143A17E62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0A130-93CF-4DF4-A1EE-6B182CD37D7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C1436-9365-43BF-9F6E-084FBCDC2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1AECC-517C-4857-BDC3-BBF949626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E391A-2AE7-4037-B194-A9BF769B2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2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u="sng" dirty="0"/>
              <a:t>A Christmas Carol</a:t>
            </a:r>
            <a:br>
              <a:rPr lang="en-GB" sz="5400" b="1" u="sng" dirty="0"/>
            </a:br>
            <a:r>
              <a:rPr lang="en-GB" sz="4000" b="1" u="sng" dirty="0"/>
              <a:t>Themes</a:t>
            </a:r>
            <a:br>
              <a:rPr lang="en-GB" sz="4000" dirty="0"/>
            </a:br>
            <a:r>
              <a:rPr lang="en-GB" sz="4000" dirty="0"/>
              <a:t>LO: To understand how Dickens uses language to help shape our understanding of a key theme.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ST: I can comment on the effect of language and hit AO2.</a:t>
            </a:r>
          </a:p>
        </p:txBody>
      </p:sp>
    </p:spTree>
    <p:extLst>
      <p:ext uri="{BB962C8B-B14F-4D97-AF65-F5344CB8AC3E}">
        <p14:creationId xmlns:p14="http://schemas.microsoft.com/office/powerpoint/2010/main" val="100608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250" y="155055"/>
            <a:ext cx="9861500" cy="1858218"/>
          </a:xfrm>
        </p:spPr>
        <p:txBody>
          <a:bodyPr/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task : Dickens uses settings to support the action in the novella. Add as many details as you can to the sub-headings below. Which are presented as aspirations, and which are used as warnings?</a:t>
            </a:r>
          </a:p>
        </p:txBody>
      </p:sp>
      <p:sp>
        <p:nvSpPr>
          <p:cNvPr id="4" name="Oval 3"/>
          <p:cNvSpPr/>
          <p:nvPr/>
        </p:nvSpPr>
        <p:spPr>
          <a:xfrm>
            <a:off x="1165250" y="2375033"/>
            <a:ext cx="280831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LONDON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5800" y="4576046"/>
            <a:ext cx="30243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ISOLATED PLACES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20136" y="2303025"/>
            <a:ext cx="280831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HAPPY HOMES</a:t>
            </a:r>
          </a:p>
        </p:txBody>
      </p:sp>
    </p:spTree>
    <p:extLst>
      <p:ext uri="{BB962C8B-B14F-4D97-AF65-F5344CB8AC3E}">
        <p14:creationId xmlns:p14="http://schemas.microsoft.com/office/powerpoint/2010/main" val="427882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274638"/>
            <a:ext cx="8280920" cy="1143000"/>
          </a:xfrm>
        </p:spPr>
        <p:txBody>
          <a:bodyPr/>
          <a:lstStyle/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Task: Key themes – Match the quote from your handout to the key themes below.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05778" y="1835608"/>
            <a:ext cx="2376264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Change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04212" y="1430778"/>
            <a:ext cx="2664296" cy="10081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Responsibility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91444" y="3562859"/>
            <a:ext cx="2448272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35860" y="2551295"/>
            <a:ext cx="2952328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Poverty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59732" y="4938962"/>
            <a:ext cx="3096344" cy="10441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The supernatural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04212" y="3775900"/>
            <a:ext cx="3096344" cy="10081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isolation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56040" y="5328934"/>
            <a:ext cx="2880320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The family</a:t>
            </a:r>
          </a:p>
        </p:txBody>
      </p:sp>
    </p:spTree>
    <p:extLst>
      <p:ext uri="{BB962C8B-B14F-4D97-AF65-F5344CB8AC3E}">
        <p14:creationId xmlns:p14="http://schemas.microsoft.com/office/powerpoint/2010/main" val="171037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u="sng" dirty="0">
                <a:latin typeface="Calibri"/>
                <a:ea typeface="Calibri"/>
                <a:cs typeface="Times New Roman"/>
              </a:rPr>
              <a:t>Match the quotation to the key theme.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Scrooge -‘What’s Christmas to you but a time … for finding yourself a year older, and not an hour richer.’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Fred -‘Think of people below them as if they really were fellow-passengers to the grave, and not another race of creatures bound on other journeys’.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Marley- ‘mankind was my business.’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Scrooge –‘have they no refuse or resource?’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Ghost of Christmas Present – “They are Man’s,” said the spirit, looking down upon them.’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Ghost of Christmas Present – ‘Beware them both… stretching out its hand towards the city.’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‘In misery’s every refuge.’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Ghost of Christmas Present – ‘from the foldings of its robe, it brought two children; wretched, abject, frightful, hideous, miserable.’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Mrs Cratchit – ‘Brave in ribbons.’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Cratchits – ‘nobody said or thought it was at all a small pudding for a large family.’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Cratchits –  ‘eked out by apple sauce and mashed potatoes,’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Charity collectors – ‘many thousands are in want of common necessaries.’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Charity collectors – ‘would rather die.’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Marley shows – ‘a wretched woman with an infant… upon a door-step.’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City –‘reeked with crime, with filth, and misery.’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Marley – ‘Marley was dead: to begin with.’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Scrooge – ‘He looked the phantom through and through.’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Scrooge – ‘Unearthly visitor.’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Ghost of Christmas yet to Come – ‘draped and hooded, coming like a mist along the ground.’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‘A lonely boy was reading near a feeble fire.’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‘And there he sat alone. Quite alone in the world I do believe.’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Fezziwig – ‘full of gratitude.’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Fezziwig – ‘In came Mrs Fezziwig…In came the three Miss Fezziwigs, beaming and lovable.’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Fan – ‘Father is so much kinder than he used to be.’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Scrooge – ‘a second father.’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400" dirty="0">
                <a:latin typeface="Calibri"/>
                <a:ea typeface="Calibri"/>
                <a:cs typeface="Times New Roman"/>
              </a:rPr>
              <a:t>‘Scrooge’s niece, by marriage, laughed as heartily as he.’</a:t>
            </a:r>
          </a:p>
        </p:txBody>
      </p:sp>
    </p:spTree>
    <p:extLst>
      <p:ext uri="{BB962C8B-B14F-4D97-AF65-F5344CB8AC3E}">
        <p14:creationId xmlns:p14="http://schemas.microsoft.com/office/powerpoint/2010/main" val="359792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372" y="1446562"/>
            <a:ext cx="7643192" cy="2723004"/>
          </a:xfrm>
        </p:spPr>
        <p:txBody>
          <a:bodyPr/>
          <a:lstStyle/>
          <a:p>
            <a:r>
              <a:rPr lang="en-GB" sz="3600" dirty="0"/>
              <a:t>Research as much as you can about the Industrial Revolution and it’s influence on Victorian society. Think about how it links to A Christmas Carol.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682752"/>
            <a:ext cx="7620000" cy="3187824"/>
          </a:xfrm>
        </p:spPr>
        <p:txBody>
          <a:bodyPr/>
          <a:lstStyle/>
          <a:p>
            <a:r>
              <a:rPr lang="en-GB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337616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5" y="4958557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4169567"/>
            <a:ext cx="20193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4077072"/>
            <a:ext cx="21145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116632"/>
            <a:ext cx="7859216" cy="1329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TASK: Using the internet make a FACT FILE page to revise context.</a:t>
            </a:r>
          </a:p>
        </p:txBody>
      </p:sp>
    </p:spTree>
    <p:extLst>
      <p:ext uri="{BB962C8B-B14F-4D97-AF65-F5344CB8AC3E}">
        <p14:creationId xmlns:p14="http://schemas.microsoft.com/office/powerpoint/2010/main" val="380632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BF76-14CA-4C7B-A26E-E2F4668FEF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Make 15 revision cards for A Christmas Carol. THREE for each stave.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A1A5-27BD-4B34-8CED-7F6C5136D73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GB" sz="9600" dirty="0"/>
              <a:t>ONE for CHARACTER</a:t>
            </a:r>
          </a:p>
          <a:p>
            <a:r>
              <a:rPr lang="en-GB" sz="9600" dirty="0"/>
              <a:t>One for THEME</a:t>
            </a:r>
          </a:p>
          <a:p>
            <a:r>
              <a:rPr lang="en-GB" sz="9600" dirty="0"/>
              <a:t>One for PLOT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7C6BC33-3B44-4523-89B7-692B262DC899}"/>
              </a:ext>
            </a:extLst>
          </p:cNvPr>
          <p:cNvSpPr/>
          <p:nvPr/>
        </p:nvSpPr>
        <p:spPr>
          <a:xfrm>
            <a:off x="8681421" y="3044414"/>
            <a:ext cx="3410174" cy="36636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Include quotations, key ideas, context and Dicken’s message. Colour code them for easy reference.</a:t>
            </a:r>
          </a:p>
        </p:txBody>
      </p:sp>
    </p:spTree>
    <p:extLst>
      <p:ext uri="{BB962C8B-B14F-4D97-AF65-F5344CB8AC3E}">
        <p14:creationId xmlns:p14="http://schemas.microsoft.com/office/powerpoint/2010/main" val="2268744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584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 Christmas Carol Themes LO: To understand how Dickens uses language to help shape our understanding of a key theme.</vt:lpstr>
      <vt:lpstr>Thinking task : Dickens uses settings to support the action in the novella. Add as many details as you can to the sub-headings below. Which are presented as aspirations, and which are used as warnings?</vt:lpstr>
      <vt:lpstr>Task: Key themes – Match the quote from your handout to the key themes below.</vt:lpstr>
      <vt:lpstr>PowerPoint Presentation</vt:lpstr>
      <vt:lpstr>Research as much as you can about the Industrial Revolution and it’s influence on Victorian society. Think about how it links to A Christmas Carol.</vt:lpstr>
      <vt:lpstr>Make 15 revision cards for A Christmas Carol. THREE for each stave.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Themes LO: To understand how Dickens uses language to help shape our understanding of a key theme.</dc:title>
  <dc:creator>D Weatherhead</dc:creator>
  <cp:lastModifiedBy>D Weatherhead</cp:lastModifiedBy>
  <cp:revision>2</cp:revision>
  <dcterms:created xsi:type="dcterms:W3CDTF">2020-12-10T11:30:55Z</dcterms:created>
  <dcterms:modified xsi:type="dcterms:W3CDTF">2020-12-10T11:39:57Z</dcterms:modified>
</cp:coreProperties>
</file>