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72A83D-9CB2-4EE0-B8A8-1BD95011C7DE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5DB0AC-56CF-4976-B773-5C24C06967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Half Term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You will see a passage that has 25 mistakes. You need to make the corrections.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This half term (20 mistakes):</a:t>
            </a:r>
          </a:p>
          <a:p>
            <a:r>
              <a:rPr lang="en-GB" dirty="0" smtClean="0"/>
              <a:t>Change homophones/common spelling errors</a:t>
            </a:r>
          </a:p>
          <a:p>
            <a:r>
              <a:rPr lang="en-GB" dirty="0" smtClean="0"/>
              <a:t>Add in full stops to run on sentences/comma splices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u="sng" dirty="0" smtClean="0"/>
              <a:t>Last half term (5 mistakes):</a:t>
            </a:r>
          </a:p>
          <a:p>
            <a:r>
              <a:rPr lang="en-GB" dirty="0"/>
              <a:t>Add Capital Letters</a:t>
            </a:r>
          </a:p>
          <a:p>
            <a:r>
              <a:rPr lang="en-GB" dirty="0"/>
              <a:t>Change regular/irregular verbs to the past tense</a:t>
            </a:r>
          </a:p>
          <a:p>
            <a:r>
              <a:rPr lang="en-GB" dirty="0"/>
              <a:t>Check for subject/verb agreement</a:t>
            </a:r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22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74664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GB" dirty="0" smtClean="0"/>
              <a:t>The Winter Wonderland seen before them was amazing, their was snow everywhere! in the distance, you can here the sound of slay bells it all seemed sew magical.</a:t>
            </a:r>
          </a:p>
          <a:p>
            <a:pPr marL="109728" indent="0">
              <a:buNone/>
            </a:pPr>
            <a:r>
              <a:rPr lang="en-GB" dirty="0" smtClean="0"/>
              <a:t>The mane attraction were the Santa’s Grotto. Santa was sat on a giant gold chair, they’re where elves surrounding him. </a:t>
            </a:r>
          </a:p>
          <a:p>
            <a:pPr marL="109728" indent="0">
              <a:buNone/>
            </a:pPr>
            <a:r>
              <a:rPr lang="en-GB" dirty="0" smtClean="0"/>
              <a:t>The cue four the Grotto seemed to long this didn’t stop more families joining the back of the line though. </a:t>
            </a:r>
          </a:p>
          <a:p>
            <a:pPr marL="109728" indent="0">
              <a:buNone/>
            </a:pPr>
            <a:r>
              <a:rPr lang="en-GB" dirty="0" smtClean="0"/>
              <a:t>The elves where wearing green hats with bells on, they also had on green jackets to match. </a:t>
            </a:r>
            <a:r>
              <a:rPr lang="en-GB" dirty="0"/>
              <a:t>o</a:t>
            </a:r>
            <a:r>
              <a:rPr lang="en-GB" dirty="0" smtClean="0"/>
              <a:t>ne off them went other to the reindeers, he give them each a carrot which they all happily eight.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37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74664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GB" dirty="0" smtClean="0"/>
              <a:t>The Winter Wonderland </a:t>
            </a:r>
            <a:r>
              <a:rPr lang="en-GB" dirty="0" smtClean="0">
                <a:solidFill>
                  <a:srgbClr val="FF0000"/>
                </a:solidFill>
              </a:rPr>
              <a:t>scene</a:t>
            </a:r>
            <a:r>
              <a:rPr lang="en-GB" dirty="0" smtClean="0"/>
              <a:t> before them was amazing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 smtClean="0"/>
              <a:t>   </a:t>
            </a:r>
            <a:r>
              <a:rPr lang="en-GB" dirty="0" smtClean="0">
                <a:solidFill>
                  <a:srgbClr val="FF0000"/>
                </a:solidFill>
              </a:rPr>
              <a:t>There</a:t>
            </a:r>
            <a:r>
              <a:rPr lang="en-GB" dirty="0" smtClean="0"/>
              <a:t> was snow everywhere! </a:t>
            </a:r>
            <a:r>
              <a:rPr lang="en-GB" dirty="0" smtClean="0">
                <a:solidFill>
                  <a:srgbClr val="00B050"/>
                </a:solidFill>
              </a:rPr>
              <a:t>In</a:t>
            </a:r>
            <a:r>
              <a:rPr lang="en-GB" dirty="0" smtClean="0"/>
              <a:t> the distance, you </a:t>
            </a:r>
            <a:r>
              <a:rPr lang="en-GB" dirty="0" smtClean="0">
                <a:solidFill>
                  <a:srgbClr val="00B050"/>
                </a:solidFill>
              </a:rPr>
              <a:t>could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hear</a:t>
            </a:r>
            <a:r>
              <a:rPr lang="en-GB" dirty="0" smtClean="0"/>
              <a:t> the sound of </a:t>
            </a:r>
            <a:r>
              <a:rPr lang="en-GB" dirty="0" smtClean="0">
                <a:solidFill>
                  <a:srgbClr val="FF0000"/>
                </a:solidFill>
              </a:rPr>
              <a:t>sleigh</a:t>
            </a:r>
            <a:r>
              <a:rPr lang="en-GB" dirty="0" smtClean="0"/>
              <a:t> bells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r>
              <a:rPr lang="en-GB" dirty="0" smtClean="0"/>
              <a:t>It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all seemed </a:t>
            </a:r>
            <a:r>
              <a:rPr lang="en-GB" dirty="0" smtClean="0">
                <a:solidFill>
                  <a:srgbClr val="FF0000"/>
                </a:solidFill>
              </a:rPr>
              <a:t>so</a:t>
            </a:r>
            <a:r>
              <a:rPr lang="en-GB" dirty="0" smtClean="0"/>
              <a:t> magical.</a:t>
            </a:r>
          </a:p>
          <a:p>
            <a:pPr marL="109728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main</a:t>
            </a:r>
            <a:r>
              <a:rPr lang="en-GB" dirty="0" smtClean="0"/>
              <a:t> attraction </a:t>
            </a:r>
            <a:r>
              <a:rPr lang="en-GB" dirty="0" smtClean="0">
                <a:solidFill>
                  <a:srgbClr val="00B050"/>
                </a:solidFill>
              </a:rPr>
              <a:t>was</a:t>
            </a:r>
            <a:r>
              <a:rPr lang="en-GB" dirty="0" smtClean="0"/>
              <a:t> the Santa’s Grotto. Santa was sat on a giant gold chair</a:t>
            </a:r>
            <a:r>
              <a:rPr lang="en-GB" dirty="0" smtClean="0">
                <a:solidFill>
                  <a:srgbClr val="FF0000"/>
                </a:solidFill>
              </a:rPr>
              <a:t>.   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There</a:t>
            </a:r>
            <a:r>
              <a:rPr lang="en-GB" dirty="0" smtClean="0"/>
              <a:t>   </a:t>
            </a:r>
            <a:r>
              <a:rPr lang="en-GB" dirty="0" smtClean="0">
                <a:solidFill>
                  <a:srgbClr val="FF0000"/>
                </a:solidFill>
              </a:rPr>
              <a:t>were</a:t>
            </a:r>
            <a:r>
              <a:rPr lang="en-GB" dirty="0" smtClean="0"/>
              <a:t> elves surrounding him. </a:t>
            </a:r>
          </a:p>
          <a:p>
            <a:pPr marL="109728" indent="0">
              <a:buNone/>
            </a:pPr>
            <a:r>
              <a:rPr lang="en-GB" dirty="0" smtClean="0"/>
              <a:t>The </a:t>
            </a:r>
            <a:r>
              <a:rPr lang="en-GB" dirty="0" smtClean="0">
                <a:solidFill>
                  <a:srgbClr val="FF0000"/>
                </a:solidFill>
              </a:rPr>
              <a:t>queue</a:t>
            </a:r>
            <a:r>
              <a:rPr lang="en-GB" dirty="0" smtClean="0"/>
              <a:t>   </a:t>
            </a:r>
            <a:r>
              <a:rPr lang="en-GB" dirty="0" smtClean="0">
                <a:solidFill>
                  <a:srgbClr val="FF0000"/>
                </a:solidFill>
              </a:rPr>
              <a:t>for</a:t>
            </a:r>
            <a:r>
              <a:rPr lang="en-GB" dirty="0" smtClean="0"/>
              <a:t> the Grotto seemed </a:t>
            </a:r>
            <a:r>
              <a:rPr lang="en-GB" dirty="0" smtClean="0">
                <a:solidFill>
                  <a:srgbClr val="FF0000"/>
                </a:solidFill>
              </a:rPr>
              <a:t>too</a:t>
            </a:r>
            <a:r>
              <a:rPr lang="en-GB" dirty="0" smtClean="0"/>
              <a:t> long</a:t>
            </a:r>
            <a:r>
              <a:rPr lang="en-GB" dirty="0" smtClean="0">
                <a:solidFill>
                  <a:srgbClr val="FF0000"/>
                </a:solidFill>
              </a:rPr>
              <a:t>. </a:t>
            </a:r>
            <a:r>
              <a:rPr lang="en-GB" dirty="0" smtClean="0"/>
              <a:t>This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didn’t stop more families joining the back of the line though. </a:t>
            </a:r>
          </a:p>
          <a:p>
            <a:pPr marL="109728" indent="0">
              <a:buNone/>
            </a:pPr>
            <a:r>
              <a:rPr lang="en-GB" dirty="0" smtClean="0"/>
              <a:t>The elves </a:t>
            </a:r>
            <a:r>
              <a:rPr lang="en-GB" dirty="0" smtClean="0">
                <a:solidFill>
                  <a:srgbClr val="FF0000"/>
                </a:solidFill>
              </a:rPr>
              <a:t>were</a:t>
            </a:r>
            <a:r>
              <a:rPr lang="en-GB" dirty="0" smtClean="0"/>
              <a:t> wearing green hats with bells on</a:t>
            </a:r>
            <a:r>
              <a:rPr lang="en-GB" dirty="0" smtClean="0">
                <a:solidFill>
                  <a:schemeClr val="accent2"/>
                </a:solidFill>
              </a:rPr>
              <a:t>. </a:t>
            </a:r>
            <a:r>
              <a:rPr lang="en-GB" dirty="0" smtClean="0"/>
              <a:t>They also had on green jackets to match. </a:t>
            </a:r>
            <a:r>
              <a:rPr lang="en-GB" dirty="0" smtClean="0">
                <a:solidFill>
                  <a:srgbClr val="00B050"/>
                </a:solidFill>
              </a:rPr>
              <a:t>One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of</a:t>
            </a:r>
            <a:r>
              <a:rPr lang="en-GB" dirty="0" smtClean="0"/>
              <a:t> them went </a:t>
            </a:r>
            <a:r>
              <a:rPr lang="en-GB" dirty="0" smtClean="0">
                <a:solidFill>
                  <a:srgbClr val="FF0000"/>
                </a:solidFill>
              </a:rPr>
              <a:t>over</a:t>
            </a:r>
            <a:r>
              <a:rPr lang="en-GB" dirty="0" smtClean="0"/>
              <a:t> to the reindeers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 smtClean="0"/>
              <a:t> He </a:t>
            </a:r>
            <a:r>
              <a:rPr lang="en-GB" dirty="0" smtClean="0">
                <a:solidFill>
                  <a:srgbClr val="00B050"/>
                </a:solidFill>
              </a:rPr>
              <a:t>gave</a:t>
            </a:r>
            <a:r>
              <a:rPr lang="en-GB" dirty="0" smtClean="0"/>
              <a:t> them each a carrot which they all happily </a:t>
            </a:r>
            <a:r>
              <a:rPr lang="en-GB" dirty="0" smtClean="0">
                <a:solidFill>
                  <a:srgbClr val="FF0000"/>
                </a:solidFill>
              </a:rPr>
              <a:t>ate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206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295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Half Term Assessment</vt:lpstr>
      <vt:lpstr>You will see a passage that has 25 mistakes. You need to make the corrections.</vt:lpstr>
      <vt:lpstr>PowerPoint Presentation</vt:lpstr>
      <vt:lpstr>PowerPoint Presentation</vt:lpstr>
    </vt:vector>
  </TitlesOfParts>
  <Company>StBedes Scunthorpe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Term Assessment</dc:title>
  <dc:creator>Amanda Allen</dc:creator>
  <cp:lastModifiedBy>Amanda Allen</cp:lastModifiedBy>
  <cp:revision>7</cp:revision>
  <dcterms:created xsi:type="dcterms:W3CDTF">2015-10-21T10:35:51Z</dcterms:created>
  <dcterms:modified xsi:type="dcterms:W3CDTF">2015-12-04T07:49:24Z</dcterms:modified>
</cp:coreProperties>
</file>