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431349-2C02-477E-AC86-57E1734082EE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2CE48D-C7F5-4B9D-9C18-CF16515E2BAB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/>
              <a:t>Name the 3 types of sentence structures we have recently been looking at.</a:t>
            </a:r>
          </a:p>
          <a:p>
            <a:pPr marL="82296" indent="0">
              <a:buNone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Simple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Compound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Complex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/>
              <a:t>Today we will be looking at how we can develop our sentence structure, including looking at how to start them in different ways. </a:t>
            </a:r>
          </a:p>
          <a:p>
            <a:pPr marL="82296" indent="0">
              <a:buNone/>
            </a:pPr>
            <a:endParaRPr lang="en-GB" dirty="0"/>
          </a:p>
          <a:p>
            <a:pPr marL="82296" indent="0">
              <a:buNone/>
            </a:pPr>
            <a:endParaRPr lang="en-GB" dirty="0" smtClean="0"/>
          </a:p>
          <a:p>
            <a:pPr marL="82296" indent="0" algn="ctr">
              <a:buNone/>
            </a:pPr>
            <a:r>
              <a:rPr lang="en-GB" dirty="0" smtClean="0"/>
              <a:t>The tornado wrecked the house.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335699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What could we do to change this simple sentence into a complex one?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</a:t>
            </a:r>
            <a:r>
              <a:rPr lang="en-GB" dirty="0" smtClean="0"/>
              <a:t>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tornado </a:t>
            </a:r>
            <a:r>
              <a:rPr lang="en-GB" dirty="0">
                <a:solidFill>
                  <a:srgbClr val="FF0000"/>
                </a:solidFill>
              </a:rPr>
              <a:t>wrecked the house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2400" dirty="0" smtClean="0"/>
              <a:t>Take </a:t>
            </a:r>
            <a:r>
              <a:rPr lang="en-GB" sz="2400" dirty="0"/>
              <a:t>your sentence and </a:t>
            </a:r>
            <a:r>
              <a:rPr lang="en-GB" sz="2400" b="1" dirty="0"/>
              <a:t>slot in</a:t>
            </a:r>
            <a:r>
              <a:rPr lang="en-GB" sz="2400" dirty="0"/>
              <a:t> describing </a:t>
            </a:r>
            <a:r>
              <a:rPr lang="en-GB" sz="2400" dirty="0" smtClean="0"/>
              <a:t>sections (adjectives) </a:t>
            </a:r>
            <a:r>
              <a:rPr lang="en-GB" sz="2400" dirty="0"/>
              <a:t>before the </a:t>
            </a:r>
            <a:r>
              <a:rPr lang="en-GB" sz="2400" dirty="0" smtClean="0"/>
              <a:t>nouns .</a:t>
            </a:r>
            <a:endParaRPr lang="en-GB" sz="2400" dirty="0"/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2800" dirty="0">
                <a:solidFill>
                  <a:srgbClr val="FF0000"/>
                </a:solidFill>
              </a:rPr>
              <a:t>The </a:t>
            </a:r>
            <a:r>
              <a:rPr lang="en-GB" sz="2800" b="1" dirty="0" smtClean="0">
                <a:solidFill>
                  <a:srgbClr val="FF0000"/>
                </a:solidFill>
              </a:rPr>
              <a:t>ferocious</a:t>
            </a:r>
            <a:r>
              <a:rPr lang="en-GB" sz="2800" dirty="0" smtClean="0">
                <a:solidFill>
                  <a:srgbClr val="FF0000"/>
                </a:solidFill>
              </a:rPr>
              <a:t> tornado </a:t>
            </a:r>
            <a:r>
              <a:rPr lang="en-GB" sz="2800" dirty="0">
                <a:solidFill>
                  <a:srgbClr val="FF0000"/>
                </a:solidFill>
              </a:rPr>
              <a:t>wrecked the </a:t>
            </a:r>
            <a:r>
              <a:rPr lang="en-GB" sz="2800" b="1" dirty="0" smtClean="0">
                <a:solidFill>
                  <a:srgbClr val="FF0000"/>
                </a:solidFill>
              </a:rPr>
              <a:t>isolated</a:t>
            </a:r>
            <a:r>
              <a:rPr lang="en-GB" sz="2800" dirty="0" smtClean="0">
                <a:solidFill>
                  <a:srgbClr val="FF0000"/>
                </a:solidFill>
              </a:rPr>
              <a:t> house</a:t>
            </a:r>
            <a:r>
              <a:rPr lang="en-GB" sz="2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4579370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Create one of your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 own by slotting in 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different adjectives.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</a:t>
            </a:r>
            <a:r>
              <a:rPr lang="en-GB" dirty="0" smtClean="0"/>
              <a:t> </a:t>
            </a:r>
            <a:r>
              <a:rPr lang="en-GB" dirty="0" smtClean="0"/>
              <a:t>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rgbClr val="FF0000"/>
                </a:solidFill>
              </a:rPr>
              <a:t>The ferocious </a:t>
            </a:r>
            <a:r>
              <a:rPr lang="en-GB" sz="2800" dirty="0" smtClean="0">
                <a:solidFill>
                  <a:srgbClr val="FF0000"/>
                </a:solidFill>
              </a:rPr>
              <a:t>tornado </a:t>
            </a:r>
            <a:r>
              <a:rPr lang="en-GB" sz="2800" dirty="0">
                <a:solidFill>
                  <a:srgbClr val="FF0000"/>
                </a:solidFill>
              </a:rPr>
              <a:t>wrecked the isolated house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/>
              <a:t>Take your improved sentence and </a:t>
            </a:r>
            <a:r>
              <a:rPr lang="en-GB" sz="2400" b="1" dirty="0"/>
              <a:t>slot in</a:t>
            </a:r>
            <a:r>
              <a:rPr lang="en-GB" sz="2400" dirty="0"/>
              <a:t> a subordinate clause (not a full sentence) after the </a:t>
            </a:r>
            <a:r>
              <a:rPr lang="en-GB" sz="2400" dirty="0" smtClean="0"/>
              <a:t>noun</a:t>
            </a:r>
            <a:r>
              <a:rPr lang="en-GB" sz="2400" dirty="0"/>
              <a:t>.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The ferocious </a:t>
            </a:r>
            <a:r>
              <a:rPr lang="en-GB" dirty="0" smtClean="0">
                <a:solidFill>
                  <a:srgbClr val="FF0000"/>
                </a:solidFill>
              </a:rPr>
              <a:t>tornado, </a:t>
            </a:r>
            <a:r>
              <a:rPr lang="en-GB" b="1" dirty="0" smtClean="0">
                <a:solidFill>
                  <a:srgbClr val="FF0000"/>
                </a:solidFill>
              </a:rPr>
              <a:t>which was filled with debris, </a:t>
            </a:r>
            <a:r>
              <a:rPr lang="en-GB" dirty="0" smtClean="0">
                <a:solidFill>
                  <a:srgbClr val="FF0000"/>
                </a:solidFill>
              </a:rPr>
              <a:t>wrecked </a:t>
            </a:r>
            <a:r>
              <a:rPr lang="en-GB" dirty="0">
                <a:solidFill>
                  <a:srgbClr val="FF0000"/>
                </a:solidFill>
              </a:rPr>
              <a:t>the isolated house.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7837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Create one of your</a:t>
            </a:r>
          </a:p>
          <a:p>
            <a:r>
              <a:rPr lang="en-GB" dirty="0">
                <a:solidFill>
                  <a:srgbClr val="00B050"/>
                </a:solidFill>
              </a:rPr>
              <a:t> own by slotting in </a:t>
            </a:r>
          </a:p>
          <a:p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 smtClean="0">
                <a:solidFill>
                  <a:srgbClr val="00B050"/>
                </a:solidFill>
              </a:rPr>
              <a:t> subordinate clause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8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the start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sz="2800" dirty="0" smtClean="0">
                <a:solidFill>
                  <a:srgbClr val="00B050"/>
                </a:solidFill>
              </a:rPr>
              <a:t>Can you change the order of your sentence so that it doesn’t start with ‘The’ but still makes sense?</a:t>
            </a:r>
          </a:p>
          <a:p>
            <a:pPr marL="82296" indent="0">
              <a:buNone/>
            </a:pPr>
            <a:endParaRPr lang="en-GB" dirty="0"/>
          </a:p>
          <a:p>
            <a:pPr marL="82296" indent="0">
              <a:buNone/>
            </a:pPr>
            <a:r>
              <a:rPr lang="en-GB" sz="2400" u="sng" dirty="0" smtClean="0"/>
              <a:t>For example:</a:t>
            </a:r>
          </a:p>
          <a:p>
            <a:pPr marL="82296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The ferocious tornado, </a:t>
            </a:r>
            <a:r>
              <a:rPr lang="en-GB" sz="2400" b="1" dirty="0">
                <a:solidFill>
                  <a:srgbClr val="FF0000"/>
                </a:solidFill>
              </a:rPr>
              <a:t>which was filled with debris, </a:t>
            </a:r>
            <a:r>
              <a:rPr lang="en-GB" sz="2400" dirty="0">
                <a:solidFill>
                  <a:srgbClr val="FF0000"/>
                </a:solidFill>
              </a:rPr>
              <a:t>wrecked the isolated house.</a:t>
            </a:r>
          </a:p>
          <a:p>
            <a:pPr marL="82296" indent="0">
              <a:buNone/>
            </a:pPr>
            <a:endParaRPr lang="en-GB" sz="2400" u="sng" dirty="0" smtClean="0"/>
          </a:p>
          <a:p>
            <a:pPr marL="82296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Filled </a:t>
            </a:r>
            <a:r>
              <a:rPr lang="en-GB" sz="2400" b="1" dirty="0">
                <a:solidFill>
                  <a:srgbClr val="FF0000"/>
                </a:solidFill>
              </a:rPr>
              <a:t>with debris, </a:t>
            </a:r>
            <a:r>
              <a:rPr lang="en-GB" sz="2400" dirty="0">
                <a:solidFill>
                  <a:srgbClr val="FF0000"/>
                </a:solidFill>
              </a:rPr>
              <a:t>t</a:t>
            </a:r>
            <a:r>
              <a:rPr lang="en-GB" sz="2400" dirty="0" smtClean="0">
                <a:solidFill>
                  <a:srgbClr val="FF0000"/>
                </a:solidFill>
              </a:rPr>
              <a:t>he </a:t>
            </a:r>
            <a:r>
              <a:rPr lang="en-GB" sz="2400" dirty="0">
                <a:solidFill>
                  <a:srgbClr val="FF0000"/>
                </a:solidFill>
              </a:rPr>
              <a:t>ferocious </a:t>
            </a:r>
            <a:r>
              <a:rPr lang="en-GB" sz="2400" dirty="0" smtClean="0">
                <a:solidFill>
                  <a:srgbClr val="FF0000"/>
                </a:solidFill>
              </a:rPr>
              <a:t>tornado wrecked </a:t>
            </a:r>
            <a:r>
              <a:rPr lang="en-GB" sz="2400" dirty="0">
                <a:solidFill>
                  <a:srgbClr val="FF0000"/>
                </a:solidFill>
              </a:rPr>
              <a:t>the isolated house.</a:t>
            </a:r>
          </a:p>
          <a:p>
            <a:pPr marL="82296" indent="0">
              <a:buNone/>
            </a:pPr>
            <a:endParaRPr lang="en-GB" sz="2400" u="sng" dirty="0"/>
          </a:p>
          <a:p>
            <a:pPr marL="82296" indent="0">
              <a:buNone/>
            </a:pPr>
            <a:endParaRPr lang="en-GB" sz="2400" u="sng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87824" y="4221088"/>
            <a:ext cx="41044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4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221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Sentence Structures</vt:lpstr>
      <vt:lpstr>Sentence Structures</vt:lpstr>
      <vt:lpstr>Developing Sentences</vt:lpstr>
      <vt:lpstr>Developing Sentences</vt:lpstr>
      <vt:lpstr>Changing the start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Structures</dc:title>
  <dc:creator>Amanda Allen</dc:creator>
  <cp:lastModifiedBy>Amanda Allen</cp:lastModifiedBy>
  <cp:revision>4</cp:revision>
  <dcterms:created xsi:type="dcterms:W3CDTF">2016-05-25T09:31:16Z</dcterms:created>
  <dcterms:modified xsi:type="dcterms:W3CDTF">2016-05-27T09:41:26Z</dcterms:modified>
</cp:coreProperties>
</file>