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72D604-08CA-4462-8C1F-8201C7A3D841}" type="datetimeFigureOut">
              <a:rPr lang="en-GB" smtClean="0"/>
              <a:t>21/03/2016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3CF862-C1B3-4614-9197-05ECD11079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2D604-08CA-4462-8C1F-8201C7A3D841}" type="datetimeFigureOut">
              <a:rPr lang="en-GB" smtClean="0"/>
              <a:t>21/03/2016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3CF862-C1B3-4614-9197-05ECD11079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2D604-08CA-4462-8C1F-8201C7A3D841}" type="datetimeFigureOut">
              <a:rPr lang="en-GB" smtClean="0"/>
              <a:t>21/03/2016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3CF862-C1B3-4614-9197-05ECD11079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2D604-08CA-4462-8C1F-8201C7A3D841}" type="datetimeFigureOut">
              <a:rPr lang="en-GB" smtClean="0"/>
              <a:t>21/03/2016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3CF862-C1B3-4614-9197-05ECD11079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2D604-08CA-4462-8C1F-8201C7A3D841}" type="datetimeFigureOut">
              <a:rPr lang="en-GB" smtClean="0"/>
              <a:t>21/03/2016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3CF862-C1B3-4614-9197-05ECD11079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2D604-08CA-4462-8C1F-8201C7A3D841}" type="datetimeFigureOut">
              <a:rPr lang="en-GB" smtClean="0"/>
              <a:t>21/03/2016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3CF862-C1B3-4614-9197-05ECD110792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2D604-08CA-4462-8C1F-8201C7A3D841}" type="datetimeFigureOut">
              <a:rPr lang="en-GB" smtClean="0"/>
              <a:t>21/03/2016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3CF862-C1B3-4614-9197-05ECD110792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2D604-08CA-4462-8C1F-8201C7A3D841}" type="datetimeFigureOut">
              <a:rPr lang="en-GB" smtClean="0"/>
              <a:t>21/03/2016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3CF862-C1B3-4614-9197-05ECD110792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2D604-08CA-4462-8C1F-8201C7A3D841}" type="datetimeFigureOut">
              <a:rPr lang="en-GB" smtClean="0"/>
              <a:t>21/03/2016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3CF862-C1B3-4614-9197-05ECD11079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F72D604-08CA-4462-8C1F-8201C7A3D841}" type="datetimeFigureOut">
              <a:rPr lang="en-GB" smtClean="0"/>
              <a:t>21/03/2016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3CF862-C1B3-4614-9197-05ECD110792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72D604-08CA-4462-8C1F-8201C7A3D841}" type="datetimeFigureOut">
              <a:rPr lang="en-GB" smtClean="0"/>
              <a:t>21/03/2016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3CF862-C1B3-4614-9197-05ECD110792A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F72D604-08CA-4462-8C1F-8201C7A3D841}" type="datetimeFigureOut">
              <a:rPr lang="en-GB" smtClean="0"/>
              <a:t>21/03/2016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3CF862-C1B3-4614-9197-05ECD110792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End of Term Assessment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877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u="sng" dirty="0" smtClean="0"/>
              <a:t>This term </a:t>
            </a:r>
            <a:r>
              <a:rPr lang="en-GB" u="sng" dirty="0"/>
              <a:t>(20 </a:t>
            </a:r>
            <a:r>
              <a:rPr lang="en-GB" u="sng" dirty="0" smtClean="0"/>
              <a:t>marks):</a:t>
            </a:r>
          </a:p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, 2</a:t>
            </a:r>
            <a:r>
              <a:rPr lang="en-GB" baseline="30000" dirty="0" smtClean="0"/>
              <a:t>nd</a:t>
            </a:r>
            <a:r>
              <a:rPr lang="en-GB" dirty="0"/>
              <a:t> </a:t>
            </a:r>
            <a:r>
              <a:rPr lang="en-GB" dirty="0" smtClean="0"/>
              <a:t>and 3</a:t>
            </a:r>
            <a:r>
              <a:rPr lang="en-GB" baseline="30000" dirty="0" smtClean="0"/>
              <a:t>rd</a:t>
            </a:r>
            <a:r>
              <a:rPr lang="en-GB" dirty="0" smtClean="0"/>
              <a:t> person</a:t>
            </a:r>
          </a:p>
          <a:p>
            <a:r>
              <a:rPr lang="en-GB" dirty="0" smtClean="0"/>
              <a:t>Personal and possessive pronouns</a:t>
            </a:r>
          </a:p>
          <a:p>
            <a:r>
              <a:rPr lang="en-GB" dirty="0" smtClean="0"/>
              <a:t>The subject of a sentence</a:t>
            </a:r>
          </a:p>
          <a:p>
            <a:r>
              <a:rPr lang="en-GB" dirty="0" smtClean="0"/>
              <a:t>Semicolons</a:t>
            </a:r>
          </a:p>
          <a:p>
            <a:r>
              <a:rPr lang="en-GB" dirty="0" smtClean="0"/>
              <a:t>Past and present tense.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u="sng" dirty="0" smtClean="0"/>
              <a:t>Last term (5 marks)</a:t>
            </a:r>
          </a:p>
          <a:p>
            <a:r>
              <a:rPr lang="en-GB" dirty="0" smtClean="0"/>
              <a:t>Homophones</a:t>
            </a:r>
          </a:p>
          <a:p>
            <a:r>
              <a:rPr lang="en-GB" dirty="0" smtClean="0"/>
              <a:t>Common spelling errors</a:t>
            </a:r>
          </a:p>
          <a:p>
            <a:r>
              <a:rPr lang="en-GB" dirty="0" smtClean="0"/>
              <a:t>Run on sentences</a:t>
            </a:r>
            <a:endParaRPr lang="en-GB" dirty="0"/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Complete the tasks to assess your knowledge of literacy this term.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4593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186808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GB" sz="1800" dirty="0" smtClean="0"/>
              <a:t>1a) 3</a:t>
            </a:r>
            <a:r>
              <a:rPr lang="en-GB" sz="1800" baseline="30000" dirty="0" smtClean="0"/>
              <a:t>rd</a:t>
            </a:r>
            <a:r>
              <a:rPr lang="en-GB" sz="1800" dirty="0" smtClean="0"/>
              <a:t> person</a:t>
            </a:r>
          </a:p>
          <a:p>
            <a:pPr marL="109728" indent="0">
              <a:buNone/>
            </a:pPr>
            <a:r>
              <a:rPr lang="en-GB" sz="1800" dirty="0" smtClean="0"/>
              <a:t>1b) 2</a:t>
            </a:r>
            <a:r>
              <a:rPr lang="en-GB" sz="1800" baseline="30000" dirty="0" smtClean="0"/>
              <a:t>nd</a:t>
            </a:r>
            <a:r>
              <a:rPr lang="en-GB" sz="1800" dirty="0" smtClean="0"/>
              <a:t> person</a:t>
            </a:r>
          </a:p>
          <a:p>
            <a:pPr marL="109728" indent="0">
              <a:buNone/>
            </a:pPr>
            <a:r>
              <a:rPr lang="en-GB" sz="1800" dirty="0" smtClean="0"/>
              <a:t>1c) 1</a:t>
            </a:r>
            <a:r>
              <a:rPr lang="en-GB" sz="1800" baseline="30000" dirty="0" smtClean="0"/>
              <a:t>st</a:t>
            </a:r>
            <a:r>
              <a:rPr lang="en-GB" sz="1800" dirty="0" smtClean="0"/>
              <a:t> person</a:t>
            </a:r>
          </a:p>
          <a:p>
            <a:pPr marL="109728" indent="0">
              <a:buNone/>
            </a:pPr>
            <a:r>
              <a:rPr lang="en-GB" sz="1800" dirty="0" smtClean="0"/>
              <a:t>1d) 3</a:t>
            </a:r>
            <a:r>
              <a:rPr lang="en-GB" sz="1800" baseline="30000" dirty="0" smtClean="0"/>
              <a:t>rd</a:t>
            </a:r>
            <a:r>
              <a:rPr lang="en-GB" sz="1800" dirty="0" smtClean="0"/>
              <a:t> person</a:t>
            </a:r>
          </a:p>
          <a:p>
            <a:pPr marL="109728" indent="0">
              <a:buNone/>
            </a:pPr>
            <a:r>
              <a:rPr lang="en-GB" sz="1800" dirty="0" smtClean="0"/>
              <a:t>2a) possessive</a:t>
            </a:r>
          </a:p>
          <a:p>
            <a:pPr marL="109728" indent="0">
              <a:buNone/>
            </a:pPr>
            <a:r>
              <a:rPr lang="en-GB" sz="1800" dirty="0" smtClean="0"/>
              <a:t>2b) personal</a:t>
            </a:r>
          </a:p>
          <a:p>
            <a:pPr marL="109728" indent="0">
              <a:buNone/>
            </a:pPr>
            <a:r>
              <a:rPr lang="en-GB" sz="1800" dirty="0" smtClean="0"/>
              <a:t>2c) personal</a:t>
            </a:r>
          </a:p>
          <a:p>
            <a:pPr marL="109728" indent="0">
              <a:buNone/>
            </a:pPr>
            <a:r>
              <a:rPr lang="en-GB" sz="1800" dirty="0" smtClean="0"/>
              <a:t>2d) possessive</a:t>
            </a:r>
          </a:p>
          <a:p>
            <a:pPr marL="109728" indent="0">
              <a:buNone/>
            </a:pPr>
            <a:r>
              <a:rPr lang="en-GB" sz="1800" dirty="0" smtClean="0"/>
              <a:t>3a) The really nervous man</a:t>
            </a:r>
          </a:p>
          <a:p>
            <a:pPr marL="109728" indent="0">
              <a:buNone/>
            </a:pPr>
            <a:r>
              <a:rPr lang="en-GB" sz="1800" dirty="0" smtClean="0"/>
              <a:t>3b) the strict </a:t>
            </a:r>
            <a:r>
              <a:rPr lang="en-GB" sz="1800" dirty="0" smtClean="0"/>
              <a:t>librarian</a:t>
            </a:r>
          </a:p>
          <a:p>
            <a:pPr marL="109728" indent="0">
              <a:buNone/>
            </a:pPr>
            <a:r>
              <a:rPr lang="en-GB" sz="1800" dirty="0"/>
              <a:t>3c) The huge, red, noisy bus</a:t>
            </a:r>
          </a:p>
          <a:p>
            <a:pPr marL="109728" indent="0">
              <a:buNone/>
            </a:pPr>
            <a:r>
              <a:rPr lang="en-GB" sz="1800" dirty="0"/>
              <a:t>3d) I</a:t>
            </a:r>
          </a:p>
          <a:p>
            <a:pPr marL="109728" indent="0">
              <a:buNone/>
            </a:pPr>
            <a:endParaRPr lang="en-GB" sz="1800" dirty="0" smtClean="0"/>
          </a:p>
          <a:p>
            <a:pPr marL="624078" indent="-514350">
              <a:buAutoNum type="arabicPeriod"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Check your answers</a:t>
            </a:r>
            <a:r>
              <a:rPr lang="en-GB" dirty="0"/>
              <a:t> </a:t>
            </a:r>
            <a:r>
              <a:rPr lang="en-GB" dirty="0" smtClean="0"/>
              <a:t>– Part 1</a:t>
            </a:r>
            <a:r>
              <a:rPr lang="en-GB" sz="2000" dirty="0" smtClean="0"/>
              <a:t>(20)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860032" y="1499295"/>
            <a:ext cx="3240360" cy="574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dirty="0" smtClean="0"/>
              <a:t>4a) It </a:t>
            </a:r>
            <a:r>
              <a:rPr lang="en-GB" dirty="0"/>
              <a:t>looks like rain </a:t>
            </a:r>
            <a:r>
              <a:rPr lang="en-GB" dirty="0" smtClean="0"/>
              <a:t>today; </a:t>
            </a:r>
            <a:r>
              <a:rPr lang="en-GB" dirty="0"/>
              <a:t>I should take an umbrella with me.</a:t>
            </a:r>
          </a:p>
          <a:p>
            <a:pPr lvl="0"/>
            <a:r>
              <a:rPr lang="en-GB" dirty="0" smtClean="0"/>
              <a:t>4b) I’ve </a:t>
            </a:r>
            <a:r>
              <a:rPr lang="en-GB" dirty="0"/>
              <a:t>always hated </a:t>
            </a:r>
            <a:r>
              <a:rPr lang="en-GB" dirty="0" smtClean="0"/>
              <a:t>peas; </a:t>
            </a:r>
            <a:r>
              <a:rPr lang="en-GB" dirty="0"/>
              <a:t>I much prefer carrots.</a:t>
            </a:r>
          </a:p>
          <a:p>
            <a:pPr lvl="0"/>
            <a:r>
              <a:rPr lang="en-GB" dirty="0" smtClean="0"/>
              <a:t>4c) Sneakily</a:t>
            </a:r>
            <a:r>
              <a:rPr lang="en-GB" dirty="0"/>
              <a:t>, the dog stole the </a:t>
            </a:r>
            <a:r>
              <a:rPr lang="en-GB" dirty="0" smtClean="0"/>
              <a:t>biscuit; </a:t>
            </a:r>
            <a:r>
              <a:rPr lang="en-GB" dirty="0"/>
              <a:t>he was trying to avoid suspicion.</a:t>
            </a:r>
          </a:p>
          <a:p>
            <a:pPr lvl="0"/>
            <a:r>
              <a:rPr lang="en-GB" dirty="0" smtClean="0"/>
              <a:t>4d) The </a:t>
            </a:r>
            <a:r>
              <a:rPr lang="en-GB" dirty="0"/>
              <a:t>captain was finding it difficult to </a:t>
            </a:r>
            <a:r>
              <a:rPr lang="en-GB" dirty="0" smtClean="0"/>
              <a:t>navigate; </a:t>
            </a:r>
            <a:r>
              <a:rPr lang="en-GB" dirty="0"/>
              <a:t>the fog had come in fast</a:t>
            </a:r>
            <a:r>
              <a:rPr lang="en-GB" dirty="0" smtClean="0"/>
              <a:t>.</a:t>
            </a:r>
          </a:p>
          <a:p>
            <a:pPr lvl="0"/>
            <a:r>
              <a:rPr lang="en-GB" dirty="0" smtClean="0"/>
              <a:t>5a) I dreamt </a:t>
            </a:r>
            <a:r>
              <a:rPr lang="en-GB" dirty="0"/>
              <a:t>about chocolate.</a:t>
            </a:r>
          </a:p>
          <a:p>
            <a:pPr lvl="0"/>
            <a:r>
              <a:rPr lang="en-GB" dirty="0" smtClean="0"/>
              <a:t>5b) The </a:t>
            </a:r>
            <a:r>
              <a:rPr lang="en-GB" dirty="0"/>
              <a:t>boys </a:t>
            </a:r>
            <a:r>
              <a:rPr lang="en-GB" dirty="0" smtClean="0"/>
              <a:t>fought.</a:t>
            </a:r>
            <a:endParaRPr lang="en-GB" dirty="0"/>
          </a:p>
          <a:p>
            <a:pPr lvl="0"/>
            <a:r>
              <a:rPr lang="en-GB" dirty="0" smtClean="0"/>
              <a:t>5c) It smelt </a:t>
            </a:r>
            <a:r>
              <a:rPr lang="en-GB" dirty="0"/>
              <a:t>horrible.</a:t>
            </a:r>
          </a:p>
          <a:p>
            <a:pPr lvl="0"/>
            <a:r>
              <a:rPr lang="en-GB" dirty="0" smtClean="0"/>
              <a:t>5d) I thought </a:t>
            </a:r>
            <a:r>
              <a:rPr lang="en-GB" dirty="0"/>
              <a:t>that </a:t>
            </a:r>
            <a:r>
              <a:rPr lang="en-GB" dirty="0" smtClean="0"/>
              <a:t>was </a:t>
            </a:r>
            <a:r>
              <a:rPr lang="en-GB" dirty="0"/>
              <a:t>exciting.</a:t>
            </a:r>
          </a:p>
          <a:p>
            <a:pPr lvl="0"/>
            <a:endParaRPr lang="en-GB" dirty="0"/>
          </a:p>
          <a:p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1868009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Today was much </a:t>
            </a:r>
            <a:r>
              <a:rPr lang="en-GB" dirty="0" smtClean="0">
                <a:solidFill>
                  <a:srgbClr val="FF0000"/>
                </a:solidFill>
              </a:rPr>
              <a:t>too</a:t>
            </a:r>
            <a:r>
              <a:rPr lang="en-GB" dirty="0" smtClean="0"/>
              <a:t> cold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  <a:r>
              <a:rPr lang="en-GB" dirty="0" smtClean="0"/>
              <a:t> The </a:t>
            </a:r>
            <a:r>
              <a:rPr lang="en-GB" dirty="0" smtClean="0">
                <a:solidFill>
                  <a:srgbClr val="FF0000"/>
                </a:solidFill>
              </a:rPr>
              <a:t>sea </a:t>
            </a:r>
            <a:r>
              <a:rPr lang="en-GB" dirty="0"/>
              <a:t>was </a:t>
            </a:r>
            <a:r>
              <a:rPr lang="en-GB" dirty="0" smtClean="0">
                <a:solidFill>
                  <a:srgbClr val="FF0000"/>
                </a:solidFill>
              </a:rPr>
              <a:t>extremely</a:t>
            </a:r>
            <a:r>
              <a:rPr lang="en-GB" dirty="0" smtClean="0"/>
              <a:t> </a:t>
            </a:r>
            <a:r>
              <a:rPr lang="en-GB" dirty="0"/>
              <a:t>rough and </a:t>
            </a:r>
            <a:r>
              <a:rPr lang="en-GB" dirty="0" smtClean="0">
                <a:solidFill>
                  <a:srgbClr val="FF0000"/>
                </a:solidFill>
              </a:rPr>
              <a:t>there</a:t>
            </a:r>
            <a:r>
              <a:rPr lang="en-GB" dirty="0" smtClean="0"/>
              <a:t> </a:t>
            </a:r>
            <a:r>
              <a:rPr lang="en-GB" dirty="0"/>
              <a:t>was water blowing everywhere.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Check your answers – Part 2 </a:t>
            </a:r>
            <a:r>
              <a:rPr lang="en-GB" sz="2000" dirty="0" smtClean="0"/>
              <a:t>(5)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74510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</TotalTime>
  <Words>231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End of Term Assessment</vt:lpstr>
      <vt:lpstr>Complete the tasks to assess your knowledge of literacy this term.</vt:lpstr>
      <vt:lpstr>Check your answers – Part 1(20)</vt:lpstr>
      <vt:lpstr>Check your answers – Part 2 (5)</vt:lpstr>
    </vt:vector>
  </TitlesOfParts>
  <Company>StBedes Scunthorpe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 of Term Assessment</dc:title>
  <dc:creator>Amanda Allen</dc:creator>
  <cp:lastModifiedBy>Amanda Allen</cp:lastModifiedBy>
  <cp:revision>9</cp:revision>
  <dcterms:created xsi:type="dcterms:W3CDTF">2016-02-25T13:32:12Z</dcterms:created>
  <dcterms:modified xsi:type="dcterms:W3CDTF">2016-03-21T08:15:02Z</dcterms:modified>
</cp:coreProperties>
</file>