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3E65-CE74-4843-BE64-F8FD2B665BA8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3B9D-8001-4C55-892C-A9DA947C133F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3E65-CE74-4843-BE64-F8FD2B665BA8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3B9D-8001-4C55-892C-A9DA947C13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3E65-CE74-4843-BE64-F8FD2B665BA8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3B9D-8001-4C55-892C-A9DA947C13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3E65-CE74-4843-BE64-F8FD2B665BA8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3B9D-8001-4C55-892C-A9DA947C13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3E65-CE74-4843-BE64-F8FD2B665BA8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3B9D-8001-4C55-892C-A9DA947C133F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3E65-CE74-4843-BE64-F8FD2B665BA8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3B9D-8001-4C55-892C-A9DA947C13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3E65-CE74-4843-BE64-F8FD2B665BA8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3B9D-8001-4C55-892C-A9DA947C133F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3E65-CE74-4843-BE64-F8FD2B665BA8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3B9D-8001-4C55-892C-A9DA947C13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3E65-CE74-4843-BE64-F8FD2B665BA8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3B9D-8001-4C55-892C-A9DA947C13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3E65-CE74-4843-BE64-F8FD2B665BA8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3B9D-8001-4C55-892C-A9DA947C133F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3E65-CE74-4843-BE64-F8FD2B665BA8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23B9D-8001-4C55-892C-A9DA947C133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2353E65-CE74-4843-BE64-F8FD2B665BA8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0423B9D-8001-4C55-892C-A9DA947C133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Developing Noun Phrases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05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noun phrase?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u="sng" dirty="0"/>
              <a:t>Noun</a:t>
            </a:r>
            <a:r>
              <a:rPr lang="en-GB" sz="2000" dirty="0"/>
              <a:t>-a word that names a person, place, thing, or </a:t>
            </a:r>
            <a:r>
              <a:rPr lang="en-GB" sz="2000" dirty="0" smtClean="0"/>
              <a:t>idea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b="1" u="sng" dirty="0" smtClean="0"/>
              <a:t>Noun Phrase</a:t>
            </a:r>
            <a:r>
              <a:rPr lang="en-GB" sz="2000" dirty="0" smtClean="0"/>
              <a:t>-a noun and any words in the sentence that modify it; words that can modify nouns include articles (a, an, the); adjectives; etc.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Examples:</a:t>
            </a:r>
          </a:p>
          <a:p>
            <a:pPr marL="0" indent="0">
              <a:buNone/>
            </a:pPr>
            <a:r>
              <a:rPr lang="en-GB" dirty="0" smtClean="0"/>
              <a:t>Dog = the noun</a:t>
            </a:r>
          </a:p>
          <a:p>
            <a:pPr marL="0" indent="0">
              <a:buNone/>
            </a:pPr>
            <a:r>
              <a:rPr lang="en-GB" dirty="0" smtClean="0"/>
              <a:t>The brown dog. = noun phrase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84168" y="573325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Modifier - adjective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899592" y="5013176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076056" y="4043680"/>
            <a:ext cx="388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large, brown dog.</a:t>
            </a:r>
          </a:p>
          <a:p>
            <a:r>
              <a:rPr lang="en-GB" sz="2400" dirty="0" smtClean="0"/>
              <a:t>The intimidating, large brown dog.</a:t>
            </a:r>
          </a:p>
          <a:p>
            <a:endParaRPr lang="en-GB" sz="2400" dirty="0"/>
          </a:p>
          <a:p>
            <a:endParaRPr lang="en-GB" sz="24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6876256" y="4869160"/>
            <a:ext cx="64807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99592" y="5373216"/>
            <a:ext cx="1908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Modifier – article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83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92832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Identify the noun phrases in the sentences below:</a:t>
            </a:r>
          </a:p>
          <a:p>
            <a:pPr marL="457200" indent="-457200">
              <a:buFont typeface="+mj-lt"/>
              <a:buAutoNum type="arabicPeriod"/>
            </a:pPr>
            <a:endParaRPr lang="en-GB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Has anyone seen the little, green parrot?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I decided to walk down the yellow, brick road.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He gave the crying child a toy to play with.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I went to watch the beautiful play.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Now add modifier words to create the noun phrases.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The __________ child was disruptive at the restaurant.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We walked to the _________ farm at the weekend.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The _______________ park was open until the afternoon.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6259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92832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Check your answers:</a:t>
            </a:r>
          </a:p>
          <a:p>
            <a:pPr marL="457200" indent="-457200">
              <a:buFont typeface="+mj-lt"/>
              <a:buAutoNum type="arabicPeriod"/>
            </a:pPr>
            <a:endParaRPr lang="en-GB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Has anyone seen </a:t>
            </a:r>
            <a:r>
              <a:rPr lang="en-GB" sz="2000" dirty="0" smtClean="0">
                <a:solidFill>
                  <a:srgbClr val="00B050"/>
                </a:solidFill>
              </a:rPr>
              <a:t>the little, green parrot</a:t>
            </a:r>
            <a:r>
              <a:rPr lang="en-GB" sz="20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I decided to walk down </a:t>
            </a:r>
            <a:r>
              <a:rPr lang="en-GB" sz="2000" dirty="0" smtClean="0">
                <a:solidFill>
                  <a:srgbClr val="00B050"/>
                </a:solidFill>
              </a:rPr>
              <a:t>the yellow, brick road</a:t>
            </a:r>
            <a:r>
              <a:rPr lang="en-GB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He gave </a:t>
            </a:r>
            <a:r>
              <a:rPr lang="en-GB" sz="2000" dirty="0" smtClean="0">
                <a:solidFill>
                  <a:srgbClr val="00B050"/>
                </a:solidFill>
              </a:rPr>
              <a:t>the crying child </a:t>
            </a:r>
            <a:r>
              <a:rPr lang="en-GB" sz="2000" dirty="0" smtClean="0"/>
              <a:t>a toy to play with.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I went to watch </a:t>
            </a:r>
            <a:r>
              <a:rPr lang="en-GB" sz="2000" dirty="0" smtClean="0">
                <a:solidFill>
                  <a:srgbClr val="00B050"/>
                </a:solidFill>
              </a:rPr>
              <a:t>the beautiful play</a:t>
            </a:r>
            <a:r>
              <a:rPr lang="en-GB" sz="2000" dirty="0" smtClean="0"/>
              <a:t>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What suggestions did you have?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The __________ child was disruptive at the restaurant.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We walked to the _________ farm at the weekend.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/>
              <a:t>The _______________ park was open until the afternoon.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0720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64</TotalTime>
  <Words>248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Developing Noun Phrases</vt:lpstr>
      <vt:lpstr>What is a noun phrase?</vt:lpstr>
      <vt:lpstr>PowerPoint Presentation</vt:lpstr>
      <vt:lpstr>PowerPoint Presentation</vt:lpstr>
    </vt:vector>
  </TitlesOfParts>
  <Company>StBedes Scunthorpe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Noun Phrases</dc:title>
  <dc:creator>Amanda Allen</dc:creator>
  <cp:lastModifiedBy>Amanda Allen</cp:lastModifiedBy>
  <cp:revision>7</cp:revision>
  <dcterms:created xsi:type="dcterms:W3CDTF">2016-04-12T10:56:52Z</dcterms:created>
  <dcterms:modified xsi:type="dcterms:W3CDTF">2016-04-12T12:01:15Z</dcterms:modified>
</cp:coreProperties>
</file>