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1 “ a man has to mind his own business and look after himself and his own.”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2. “ This young woman, Eva Smith, was a bit out of the ordinary”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ED228697-6DB1-4216-8277-20E4EC55CC8E}">
      <dgm:prSet phldrT="[Text]"/>
      <dgm:spPr/>
      <dgm:t>
        <a:bodyPr/>
        <a:lstStyle/>
        <a:p>
          <a:r>
            <a:rPr lang="en-GB" dirty="0"/>
            <a:t>3. “But these girls aren’t cheap labour – they’re people”</a:t>
          </a:r>
        </a:p>
      </dgm:t>
    </dgm:pt>
    <dgm:pt modelId="{3057104A-9D8F-4807-9AE1-B2F607271BA0}" type="parTrans" cxnId="{CEEE0D05-E323-4CD0-B41D-E5F7093147DD}">
      <dgm:prSet/>
      <dgm:spPr/>
      <dgm:t>
        <a:bodyPr/>
        <a:lstStyle/>
        <a:p>
          <a:endParaRPr lang="en-GB"/>
        </a:p>
      </dgm:t>
    </dgm:pt>
    <dgm:pt modelId="{E399BC5E-96C8-4418-ABAB-603F1D8FD22F}" type="sibTrans" cxnId="{CEEE0D05-E323-4CD0-B41D-E5F7093147DD}">
      <dgm:prSet/>
      <dgm:spPr/>
      <dgm:t>
        <a:bodyPr/>
        <a:lstStyle/>
        <a:p>
          <a:endParaRPr lang="en-GB"/>
        </a:p>
      </dgm:t>
    </dgm:pt>
    <dgm:pt modelId="{DE68F47B-E86D-4A45-9957-C1676080C103}">
      <dgm:prSet phldrT="[Text]"/>
      <dgm:spPr/>
      <dgm:t>
        <a:bodyPr/>
        <a:lstStyle/>
        <a:p>
          <a:r>
            <a:rPr lang="en-GB" dirty="0"/>
            <a:t>4. “She’d had a lot to say – far too much – so she had to go”</a:t>
          </a:r>
        </a:p>
      </dgm:t>
    </dgm:pt>
    <dgm:pt modelId="{A080D435-1241-4CB9-91F6-084EB682034B}" type="parTrans" cxnId="{2F869EBE-22A5-4B51-A302-A7EC03EA4401}">
      <dgm:prSet/>
      <dgm:spPr/>
      <dgm:t>
        <a:bodyPr/>
        <a:lstStyle/>
        <a:p>
          <a:endParaRPr lang="en-GB"/>
        </a:p>
      </dgm:t>
    </dgm:pt>
    <dgm:pt modelId="{DA28183D-46EC-4D0E-802F-F86CC3A5AEA6}" type="sibTrans" cxnId="{2F869EBE-22A5-4B51-A302-A7EC03EA4401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4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8E93F0-A3FF-468D-AFB5-F8A830013EFB}" type="pres">
      <dgm:prSet presAssocID="{5B765EF5-4D9F-4D7C-BFC8-5ADDA05D53B5}" presName="parTxOnlySpace" presStyleCnt="0"/>
      <dgm:spPr/>
    </dgm:pt>
    <dgm:pt modelId="{BA47BD49-7FFB-4B8D-B9FF-41870BDEA1E0}" type="pres">
      <dgm:prSet presAssocID="{ED228697-6DB1-4216-8277-20E4EC55CC8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C1FCEE3-DB01-47BC-869C-EF0583B932E8}" type="pres">
      <dgm:prSet presAssocID="{E399BC5E-96C8-4418-ABAB-603F1D8FD22F}" presName="parTxOnlySpace" presStyleCnt="0"/>
      <dgm:spPr/>
    </dgm:pt>
    <dgm:pt modelId="{4D515DCB-EAD9-498C-8190-4CA6B3B2725C}" type="pres">
      <dgm:prSet presAssocID="{DE68F47B-E86D-4A45-9957-C1676080C10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EE0D05-E323-4CD0-B41D-E5F7093147DD}" srcId="{1260FA94-A825-4C6C-9A08-977570510C46}" destId="{ED228697-6DB1-4216-8277-20E4EC55CC8E}" srcOrd="2" destOrd="0" parTransId="{3057104A-9D8F-4807-9AE1-B2F607271BA0}" sibTransId="{E399BC5E-96C8-4418-ABAB-603F1D8FD22F}"/>
    <dgm:cxn modelId="{2A22EF1B-0C79-4B74-8062-CBF09C3C6BC2}" type="presOf" srcId="{DE68F47B-E86D-4A45-9957-C1676080C103}" destId="{4D515DCB-EAD9-498C-8190-4CA6B3B2725C}" srcOrd="0" destOrd="0" presId="urn:microsoft.com/office/officeart/2005/8/layout/chevron1"/>
    <dgm:cxn modelId="{4E3F5D23-3675-4F0B-BAC1-97B078BA45CF}" type="presOf" srcId="{ED228697-6DB1-4216-8277-20E4EC55CC8E}" destId="{BA47BD49-7FFB-4B8D-B9FF-41870BDEA1E0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2F869EBE-22A5-4B51-A302-A7EC03EA4401}" srcId="{1260FA94-A825-4C6C-9A08-977570510C46}" destId="{DE68F47B-E86D-4A45-9957-C1676080C103}" srcOrd="3" destOrd="0" parTransId="{A080D435-1241-4CB9-91F6-084EB682034B}" sibTransId="{DA28183D-46EC-4D0E-802F-F86CC3A5AEA6}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53351EF8-4C66-4C36-8227-506E98469390}" type="presParOf" srcId="{58E7DE8C-AF19-4CC6-8975-E968AA8CFA7E}" destId="{768E93F0-A3FF-468D-AFB5-F8A830013EFB}" srcOrd="3" destOrd="0" presId="urn:microsoft.com/office/officeart/2005/8/layout/chevron1"/>
    <dgm:cxn modelId="{CD2A8DAC-7F2F-4F98-840B-19F853457946}" type="presParOf" srcId="{58E7DE8C-AF19-4CC6-8975-E968AA8CFA7E}" destId="{BA47BD49-7FFB-4B8D-B9FF-41870BDEA1E0}" srcOrd="4" destOrd="0" presId="urn:microsoft.com/office/officeart/2005/8/layout/chevron1"/>
    <dgm:cxn modelId="{78EAF967-0D75-400A-B131-D22B3C8591BC}" type="presParOf" srcId="{58E7DE8C-AF19-4CC6-8975-E968AA8CFA7E}" destId="{7C1FCEE3-DB01-47BC-869C-EF0583B932E8}" srcOrd="5" destOrd="0" presId="urn:microsoft.com/office/officeart/2005/8/layout/chevron1"/>
    <dgm:cxn modelId="{9233BF11-8C96-47BE-B552-61EC39D8D78F}" type="presParOf" srcId="{58E7DE8C-AF19-4CC6-8975-E968AA8CFA7E}" destId="{4D515DCB-EAD9-498C-8190-4CA6B3B2725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“so long as we behave ourselves, don’t get into the police court or start a scandal – eh?”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“It’s my duty to ask questions”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ED228697-6DB1-4216-8277-20E4EC55CC8E}">
      <dgm:prSet phldrT="[Text]"/>
      <dgm:spPr/>
      <dgm:t>
        <a:bodyPr/>
        <a:lstStyle/>
        <a:p>
          <a:r>
            <a:rPr lang="en-GB" dirty="0"/>
            <a:t>“I don’t come into this suicide business”</a:t>
          </a:r>
        </a:p>
      </dgm:t>
    </dgm:pt>
    <dgm:pt modelId="{3057104A-9D8F-4807-9AE1-B2F607271BA0}" type="parTrans" cxnId="{CEEE0D05-E323-4CD0-B41D-E5F7093147DD}">
      <dgm:prSet/>
      <dgm:spPr/>
      <dgm:t>
        <a:bodyPr/>
        <a:lstStyle/>
        <a:p>
          <a:endParaRPr lang="en-GB"/>
        </a:p>
      </dgm:t>
    </dgm:pt>
    <dgm:pt modelId="{E399BC5E-96C8-4418-ABAB-603F1D8FD22F}" type="sibTrans" cxnId="{CEEE0D05-E323-4CD0-B41D-E5F7093147DD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3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68E93F0-A3FF-468D-AFB5-F8A830013EFB}" type="pres">
      <dgm:prSet presAssocID="{5B765EF5-4D9F-4D7C-BFC8-5ADDA05D53B5}" presName="parTxOnlySpace" presStyleCnt="0"/>
      <dgm:spPr/>
    </dgm:pt>
    <dgm:pt modelId="{BA47BD49-7FFB-4B8D-B9FF-41870BDEA1E0}" type="pres">
      <dgm:prSet presAssocID="{ED228697-6DB1-4216-8277-20E4EC55CC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EEE0D05-E323-4CD0-B41D-E5F7093147DD}" srcId="{1260FA94-A825-4C6C-9A08-977570510C46}" destId="{ED228697-6DB1-4216-8277-20E4EC55CC8E}" srcOrd="2" destOrd="0" parTransId="{3057104A-9D8F-4807-9AE1-B2F607271BA0}" sibTransId="{E399BC5E-96C8-4418-ABAB-603F1D8FD22F}"/>
    <dgm:cxn modelId="{4E3F5D23-3675-4F0B-BAC1-97B078BA45CF}" type="presOf" srcId="{ED228697-6DB1-4216-8277-20E4EC55CC8E}" destId="{BA47BD49-7FFB-4B8D-B9FF-41870BDEA1E0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53351EF8-4C66-4C36-8227-506E98469390}" type="presParOf" srcId="{58E7DE8C-AF19-4CC6-8975-E968AA8CFA7E}" destId="{768E93F0-A3FF-468D-AFB5-F8A830013EFB}" srcOrd="3" destOrd="0" presId="urn:microsoft.com/office/officeart/2005/8/layout/chevron1"/>
    <dgm:cxn modelId="{CD2A8DAC-7F2F-4F98-840B-19F853457946}" type="presParOf" srcId="{58E7DE8C-AF19-4CC6-8975-E968AA8CFA7E}" destId="{BA47BD49-7FFB-4B8D-B9FF-41870BDEA1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1”You mustn’t try to build up a kind of wall between us and that girl”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2. “ Nothing but morbid curiosity”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323051B5-E348-40F6-8EC5-044E0F47C6DB}">
      <dgm:prSet phldrT="[Text]"/>
      <dgm:spPr/>
      <dgm:t>
        <a:bodyPr/>
        <a:lstStyle/>
        <a:p>
          <a:r>
            <a:rPr lang="en-GB" dirty="0"/>
            <a:t>4. “Yes, I think it was simply a piece of gross impertinence”</a:t>
          </a:r>
        </a:p>
      </dgm:t>
    </dgm:pt>
    <dgm:pt modelId="{C79CB025-0F45-4352-92F6-89D657D71C5D}" type="parTrans" cxnId="{B2C63CA2-C49B-4251-AD03-F572AAA532A0}">
      <dgm:prSet/>
      <dgm:spPr/>
      <dgm:t>
        <a:bodyPr/>
        <a:lstStyle/>
        <a:p>
          <a:endParaRPr lang="en-GB"/>
        </a:p>
      </dgm:t>
    </dgm:pt>
    <dgm:pt modelId="{74EB563A-B364-482A-87AE-763868DA2B60}" type="sibTrans" cxnId="{B2C63CA2-C49B-4251-AD03-F572AAA532A0}">
      <dgm:prSet/>
      <dgm:spPr/>
      <dgm:t>
        <a:bodyPr/>
        <a:lstStyle/>
        <a:p>
          <a:endParaRPr lang="en-GB"/>
        </a:p>
      </dgm:t>
    </dgm:pt>
    <dgm:pt modelId="{DB38BB03-AB9D-467A-980F-032CE0F33B29}">
      <dgm:prSet phldrT="[Text]"/>
      <dgm:spPr/>
      <dgm:t>
        <a:bodyPr/>
        <a:lstStyle/>
        <a:p>
          <a:r>
            <a:rPr lang="en-GB" dirty="0"/>
            <a:t>3. “You see, we have to share something. If there’s nothing else, we’ll have to share our guilt”</a:t>
          </a:r>
        </a:p>
      </dgm:t>
    </dgm:pt>
    <dgm:pt modelId="{30F92127-BBCB-47F3-B4D4-1AB591DD0DF1}" type="parTrans" cxnId="{D613BB9C-8795-40AE-92B7-E258247C1556}">
      <dgm:prSet/>
      <dgm:spPr/>
      <dgm:t>
        <a:bodyPr/>
        <a:lstStyle/>
        <a:p>
          <a:endParaRPr lang="en-GB"/>
        </a:p>
      </dgm:t>
    </dgm:pt>
    <dgm:pt modelId="{1CED2FAB-54DD-4EA3-A919-AC50BADC1A8B}" type="sibTrans" cxnId="{D613BB9C-8795-40AE-92B7-E258247C1556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4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8E8705-4D02-4949-B301-6F7DF7CBDD1B}" type="pres">
      <dgm:prSet presAssocID="{5B765EF5-4D9F-4D7C-BFC8-5ADDA05D53B5}" presName="parTxOnlySpace" presStyleCnt="0"/>
      <dgm:spPr/>
    </dgm:pt>
    <dgm:pt modelId="{B88BE510-D297-4AD5-AFA9-E2CD93CCDCEA}" type="pres">
      <dgm:prSet presAssocID="{DB38BB03-AB9D-467A-980F-032CE0F33B2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334325-9422-4819-AEB5-29CFBD7954C5}" type="pres">
      <dgm:prSet presAssocID="{1CED2FAB-54DD-4EA3-A919-AC50BADC1A8B}" presName="parTxOnlySpace" presStyleCnt="0"/>
      <dgm:spPr/>
    </dgm:pt>
    <dgm:pt modelId="{36BE687C-3EF6-4BD8-B07F-293E9F81ACC4}" type="pres">
      <dgm:prSet presAssocID="{323051B5-E348-40F6-8EC5-044E0F47C6D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0A97F1F-D38E-4341-8BCE-080533602F7C}" type="presOf" srcId="{DB38BB03-AB9D-467A-980F-032CE0F33B29}" destId="{B88BE510-D297-4AD5-AFA9-E2CD93CCDCEA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B9BE227A-93B4-4153-A8DB-B436BFE569C1}" type="presOf" srcId="{323051B5-E348-40F6-8EC5-044E0F47C6DB}" destId="{36BE687C-3EF6-4BD8-B07F-293E9F81ACC4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D613BB9C-8795-40AE-92B7-E258247C1556}" srcId="{1260FA94-A825-4C6C-9A08-977570510C46}" destId="{DB38BB03-AB9D-467A-980F-032CE0F33B29}" srcOrd="2" destOrd="0" parTransId="{30F92127-BBCB-47F3-B4D4-1AB591DD0DF1}" sibTransId="{1CED2FAB-54DD-4EA3-A919-AC50BADC1A8B}"/>
    <dgm:cxn modelId="{B2C63CA2-C49B-4251-AD03-F572AAA532A0}" srcId="{1260FA94-A825-4C6C-9A08-977570510C46}" destId="{323051B5-E348-40F6-8EC5-044E0F47C6DB}" srcOrd="3" destOrd="0" parTransId="{C79CB025-0F45-4352-92F6-89D657D71C5D}" sibTransId="{74EB563A-B364-482A-87AE-763868DA2B60}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E19B3A00-8ACC-4065-8BB2-E26EC8E8944C}" type="presParOf" srcId="{58E7DE8C-AF19-4CC6-8975-E968AA8CFA7E}" destId="{DC8E8705-4D02-4949-B301-6F7DF7CBDD1B}" srcOrd="3" destOrd="0" presId="urn:microsoft.com/office/officeart/2005/8/layout/chevron1"/>
    <dgm:cxn modelId="{6F8D7A51-7618-41A0-9FAB-9721A64591CE}" type="presParOf" srcId="{58E7DE8C-AF19-4CC6-8975-E968AA8CFA7E}" destId="{B88BE510-D297-4AD5-AFA9-E2CD93CCDCEA}" srcOrd="4" destOrd="0" presId="urn:microsoft.com/office/officeart/2005/8/layout/chevron1"/>
    <dgm:cxn modelId="{26904E97-C7AF-40C8-967D-6B90D8554888}" type="presParOf" srcId="{58E7DE8C-AF19-4CC6-8975-E968AA8CFA7E}" destId="{2F334325-9422-4819-AEB5-29CFBD7954C5}" srcOrd="5" destOrd="0" presId="urn:microsoft.com/office/officeart/2005/8/layout/chevron1"/>
    <dgm:cxn modelId="{D0320088-44E7-4EEB-BEFA-43A2AEBB3050}" type="presParOf" srcId="{58E7DE8C-AF19-4CC6-8975-E968AA8CFA7E}" destId="{36BE687C-3EF6-4BD8-B07F-293E9F81ACC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“It’s bound to be unpleasant and disturbing”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ED228697-6DB1-4216-8277-20E4EC55CC8E}">
      <dgm:prSet phldrT="[Text]"/>
      <dgm:spPr/>
      <dgm:t>
        <a:bodyPr/>
        <a:lstStyle/>
        <a:p>
          <a:r>
            <a:rPr lang="en-GB" dirty="0"/>
            <a:t>“I rather respect you more than I’ve ever done before.”</a:t>
          </a:r>
        </a:p>
      </dgm:t>
    </dgm:pt>
    <dgm:pt modelId="{3057104A-9D8F-4807-9AE1-B2F607271BA0}" type="parTrans" cxnId="{CEEE0D05-E323-4CD0-B41D-E5F7093147DD}">
      <dgm:prSet/>
      <dgm:spPr/>
      <dgm:t>
        <a:bodyPr/>
        <a:lstStyle/>
        <a:p>
          <a:endParaRPr lang="en-GB"/>
        </a:p>
      </dgm:t>
    </dgm:pt>
    <dgm:pt modelId="{E399BC5E-96C8-4418-ABAB-603F1D8FD22F}" type="sibTrans" cxnId="{CEEE0D05-E323-4CD0-B41D-E5F7093147DD}">
      <dgm:prSet/>
      <dgm:spPr/>
      <dgm:t>
        <a:bodyPr/>
        <a:lstStyle/>
        <a:p>
          <a:endParaRPr lang="en-GB"/>
        </a:p>
      </dgm:t>
    </dgm:pt>
    <dgm:pt modelId="{AC1D186F-7957-43E1-8B3A-9E17B1C968D9}">
      <dgm:prSet phldrT="[Text]"/>
      <dgm:spPr/>
      <dgm:t>
        <a:bodyPr/>
        <a:lstStyle/>
        <a:p>
          <a:r>
            <a:rPr lang="en-GB" dirty="0"/>
            <a:t>“And now you’ve made up your mind I must obviously be a selfish, vindictive creature”</a:t>
          </a:r>
        </a:p>
      </dgm:t>
    </dgm:pt>
    <dgm:pt modelId="{58E7531C-7723-4FD8-9D0F-A5B55642E992}" type="parTrans" cxnId="{6D6F4C3F-E7FE-46F8-867C-990B476F17D1}">
      <dgm:prSet/>
      <dgm:spPr/>
      <dgm:t>
        <a:bodyPr/>
        <a:lstStyle/>
        <a:p>
          <a:endParaRPr lang="en-GB"/>
        </a:p>
      </dgm:t>
    </dgm:pt>
    <dgm:pt modelId="{4DDB8539-959D-44A0-ABFC-2E3451C6A11A}" type="sibTrans" cxnId="{6D6F4C3F-E7FE-46F8-867C-990B476F17D1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3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941E463C-8826-440A-AFFF-E85248B6B741}" type="pres">
      <dgm:prSet presAssocID="{AC1D186F-7957-43E1-8B3A-9E17B1C968D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C12B4AC-9972-4B06-9A48-95590EB4EB60}" type="pres">
      <dgm:prSet presAssocID="{4DDB8539-959D-44A0-ABFC-2E3451C6A11A}" presName="parTxOnlySpace" presStyleCnt="0"/>
      <dgm:spPr/>
    </dgm:pt>
    <dgm:pt modelId="{BA47BD49-7FFB-4B8D-B9FF-41870BDEA1E0}" type="pres">
      <dgm:prSet presAssocID="{ED228697-6DB1-4216-8277-20E4EC55CC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EEE0D05-E323-4CD0-B41D-E5F7093147DD}" srcId="{1260FA94-A825-4C6C-9A08-977570510C46}" destId="{ED228697-6DB1-4216-8277-20E4EC55CC8E}" srcOrd="2" destOrd="0" parTransId="{3057104A-9D8F-4807-9AE1-B2F607271BA0}" sibTransId="{E399BC5E-96C8-4418-ABAB-603F1D8FD22F}"/>
    <dgm:cxn modelId="{4E3F5D23-3675-4F0B-BAC1-97B078BA45CF}" type="presOf" srcId="{ED228697-6DB1-4216-8277-20E4EC55CC8E}" destId="{BA47BD49-7FFB-4B8D-B9FF-41870BDEA1E0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6D6F4C3F-E7FE-46F8-867C-990B476F17D1}" srcId="{1260FA94-A825-4C6C-9A08-977570510C46}" destId="{AC1D186F-7957-43E1-8B3A-9E17B1C968D9}" srcOrd="1" destOrd="0" parTransId="{58E7531C-7723-4FD8-9D0F-A5B55642E992}" sibTransId="{4DDB8539-959D-44A0-ABFC-2E3451C6A11A}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D5848F81-5A25-4E8E-8A45-2E7A3DDCE40E}" type="presOf" srcId="{AC1D186F-7957-43E1-8B3A-9E17B1C968D9}" destId="{941E463C-8826-440A-AFFF-E85248B6B741}" srcOrd="0" destOrd="0" presId="urn:microsoft.com/office/officeart/2005/8/layout/chevron1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6E1A30D4-7133-445A-AC18-A913D3A4C32D}" type="presParOf" srcId="{58E7DE8C-AF19-4CC6-8975-E968AA8CFA7E}" destId="{941E463C-8826-440A-AFFF-E85248B6B741}" srcOrd="2" destOrd="0" presId="urn:microsoft.com/office/officeart/2005/8/layout/chevron1"/>
    <dgm:cxn modelId="{1693620A-CD4A-4C03-B9EE-8D11F1FB01A0}" type="presParOf" srcId="{58E7DE8C-AF19-4CC6-8975-E968AA8CFA7E}" destId="{5C12B4AC-9972-4B06-9A48-95590EB4EB60}" srcOrd="3" destOrd="0" presId="urn:microsoft.com/office/officeart/2005/8/layout/chevron1"/>
    <dgm:cxn modelId="{CD2A8DAC-7F2F-4F98-840B-19F853457946}" type="presParOf" srcId="{58E7DE8C-AF19-4CC6-8975-E968AA8CFA7E}" destId="{BA47BD49-7FFB-4B8D-B9FF-41870BDEA1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1”I wasn’t in love with her or anything – but I liked her – she was pretty and a good sport”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2. “ We are members of one body. We are responsible for each other.”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323051B5-E348-40F6-8EC5-044E0F47C6DB}">
      <dgm:prSet phldrT="[Text]"/>
      <dgm:spPr/>
      <dgm:t>
        <a:bodyPr/>
        <a:lstStyle/>
        <a:p>
          <a:r>
            <a:rPr lang="en-GB" dirty="0"/>
            <a:t>4. “Well, I must say this manner was quite extraordinary: so – so rude – and assertive.”</a:t>
          </a:r>
        </a:p>
      </dgm:t>
    </dgm:pt>
    <dgm:pt modelId="{C79CB025-0F45-4352-92F6-89D657D71C5D}" type="parTrans" cxnId="{B2C63CA2-C49B-4251-AD03-F572AAA532A0}">
      <dgm:prSet/>
      <dgm:spPr/>
      <dgm:t>
        <a:bodyPr/>
        <a:lstStyle/>
        <a:p>
          <a:endParaRPr lang="en-GB"/>
        </a:p>
      </dgm:t>
    </dgm:pt>
    <dgm:pt modelId="{74EB563A-B364-482A-87AE-763868DA2B60}" type="sibTrans" cxnId="{B2C63CA2-C49B-4251-AD03-F572AAA532A0}">
      <dgm:prSet/>
      <dgm:spPr/>
      <dgm:t>
        <a:bodyPr/>
        <a:lstStyle/>
        <a:p>
          <a:endParaRPr lang="en-GB"/>
        </a:p>
      </dgm:t>
    </dgm:pt>
    <dgm:pt modelId="{BB521792-30FF-4650-9034-B1171069C3DD}">
      <dgm:prSet phldrT="[Text]"/>
      <dgm:spPr/>
      <dgm:t>
        <a:bodyPr/>
        <a:lstStyle/>
        <a:p>
          <a:r>
            <a:rPr lang="en-GB" dirty="0"/>
            <a:t>3. “The point is, you don’t seem to have learnt anything”</a:t>
          </a:r>
        </a:p>
      </dgm:t>
    </dgm:pt>
    <dgm:pt modelId="{67C2FA35-4F91-4B91-BAB6-8D8F4699524C}" type="parTrans" cxnId="{2E133D14-A25E-46FA-A474-6D3F65F8B1FF}">
      <dgm:prSet/>
      <dgm:spPr/>
      <dgm:t>
        <a:bodyPr/>
        <a:lstStyle/>
        <a:p>
          <a:endParaRPr lang="en-GB"/>
        </a:p>
      </dgm:t>
    </dgm:pt>
    <dgm:pt modelId="{81CDA873-735A-4C34-9C61-CF08E98A0261}" type="sibTrans" cxnId="{2E133D14-A25E-46FA-A474-6D3F65F8B1FF}">
      <dgm:prSet/>
      <dgm:spPr/>
      <dgm:t>
        <a:bodyPr/>
        <a:lstStyle/>
        <a:p>
          <a:endParaRPr lang="en-GB"/>
        </a:p>
      </dgm:t>
    </dgm:pt>
    <dgm:pt modelId="{1253B238-BE71-4DB2-A10A-371F060D47E3}">
      <dgm:prSet phldrT="[Text]"/>
      <dgm:spPr/>
      <dgm:t>
        <a:bodyPr/>
        <a:lstStyle/>
        <a:p>
          <a:r>
            <a:rPr lang="en-GB" dirty="0"/>
            <a:t>“I suppose we’re all nice people now.”</a:t>
          </a:r>
        </a:p>
      </dgm:t>
    </dgm:pt>
    <dgm:pt modelId="{F42546B7-ED3B-4820-929A-EBDD4A58ABB7}" type="parTrans" cxnId="{2C711F12-EF67-4E40-8E36-A5644B0BE3C8}">
      <dgm:prSet/>
      <dgm:spPr/>
      <dgm:t>
        <a:bodyPr/>
        <a:lstStyle/>
        <a:p>
          <a:endParaRPr lang="en-GB"/>
        </a:p>
      </dgm:t>
    </dgm:pt>
    <dgm:pt modelId="{0A9DC8CD-9722-422F-85B6-7AD408A441CB}" type="sibTrans" cxnId="{2C711F12-EF67-4E40-8E36-A5644B0BE3C8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5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C8E8705-4D02-4949-B301-6F7DF7CBDD1B}" type="pres">
      <dgm:prSet presAssocID="{5B765EF5-4D9F-4D7C-BFC8-5ADDA05D53B5}" presName="parTxOnlySpace" presStyleCnt="0"/>
      <dgm:spPr/>
    </dgm:pt>
    <dgm:pt modelId="{B3AFCED3-C8DD-4379-94D9-385AC702CC94}" type="pres">
      <dgm:prSet presAssocID="{BB521792-30FF-4650-9034-B1171069C3D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C71428-D06D-45A5-B3F3-568490FF8DBC}" type="pres">
      <dgm:prSet presAssocID="{81CDA873-735A-4C34-9C61-CF08E98A0261}" presName="parTxOnlySpace" presStyleCnt="0"/>
      <dgm:spPr/>
    </dgm:pt>
    <dgm:pt modelId="{36BE687C-3EF6-4BD8-B07F-293E9F81ACC4}" type="pres">
      <dgm:prSet presAssocID="{323051B5-E348-40F6-8EC5-044E0F47C6D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7E30883-9E19-4D8E-9B97-F82CCDBAA2CE}" type="pres">
      <dgm:prSet presAssocID="{74EB563A-B364-482A-87AE-763868DA2B60}" presName="parTxOnlySpace" presStyleCnt="0"/>
      <dgm:spPr/>
    </dgm:pt>
    <dgm:pt modelId="{BC76B7F8-D393-490E-ABCE-D652C6BB7366}" type="pres">
      <dgm:prSet presAssocID="{1253B238-BE71-4DB2-A10A-371F060D47E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C711F12-EF67-4E40-8E36-A5644B0BE3C8}" srcId="{1260FA94-A825-4C6C-9A08-977570510C46}" destId="{1253B238-BE71-4DB2-A10A-371F060D47E3}" srcOrd="4" destOrd="0" parTransId="{F42546B7-ED3B-4820-929A-EBDD4A58ABB7}" sibTransId="{0A9DC8CD-9722-422F-85B6-7AD408A441CB}"/>
    <dgm:cxn modelId="{2E133D14-A25E-46FA-A474-6D3F65F8B1FF}" srcId="{1260FA94-A825-4C6C-9A08-977570510C46}" destId="{BB521792-30FF-4650-9034-B1171069C3DD}" srcOrd="2" destOrd="0" parTransId="{67C2FA35-4F91-4B91-BAB6-8D8F4699524C}" sibTransId="{81CDA873-735A-4C34-9C61-CF08E98A0261}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B9BE227A-93B4-4153-A8DB-B436BFE569C1}" type="presOf" srcId="{323051B5-E348-40F6-8EC5-044E0F47C6DB}" destId="{36BE687C-3EF6-4BD8-B07F-293E9F81ACC4}" srcOrd="0" destOrd="0" presId="urn:microsoft.com/office/officeart/2005/8/layout/chevron1"/>
    <dgm:cxn modelId="{D82B3A85-B0FA-4761-99A2-504A411A4BAE}" type="presOf" srcId="{1253B238-BE71-4DB2-A10A-371F060D47E3}" destId="{BC76B7F8-D393-490E-ABCE-D652C6BB7366}" srcOrd="0" destOrd="0" presId="urn:microsoft.com/office/officeart/2005/8/layout/chevron1"/>
    <dgm:cxn modelId="{FFC87087-434A-48A7-A231-62B1BCB18F83}" type="presOf" srcId="{BB521792-30FF-4650-9034-B1171069C3DD}" destId="{B3AFCED3-C8DD-4379-94D9-385AC702CC94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B2C63CA2-C49B-4251-AD03-F572AAA532A0}" srcId="{1260FA94-A825-4C6C-9A08-977570510C46}" destId="{323051B5-E348-40F6-8EC5-044E0F47C6DB}" srcOrd="3" destOrd="0" parTransId="{C79CB025-0F45-4352-92F6-89D657D71C5D}" sibTransId="{74EB563A-B364-482A-87AE-763868DA2B60}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E19B3A00-8ACC-4065-8BB2-E26EC8E8944C}" type="presParOf" srcId="{58E7DE8C-AF19-4CC6-8975-E968AA8CFA7E}" destId="{DC8E8705-4D02-4949-B301-6F7DF7CBDD1B}" srcOrd="3" destOrd="0" presId="urn:microsoft.com/office/officeart/2005/8/layout/chevron1"/>
    <dgm:cxn modelId="{86238A39-071C-4EA1-B332-67049EC5A1E8}" type="presParOf" srcId="{58E7DE8C-AF19-4CC6-8975-E968AA8CFA7E}" destId="{B3AFCED3-C8DD-4379-94D9-385AC702CC94}" srcOrd="4" destOrd="0" presId="urn:microsoft.com/office/officeart/2005/8/layout/chevron1"/>
    <dgm:cxn modelId="{BC9BB84A-018A-47DE-889C-134880C3CC6D}" type="presParOf" srcId="{58E7DE8C-AF19-4CC6-8975-E968AA8CFA7E}" destId="{FFC71428-D06D-45A5-B3F3-568490FF8DBC}" srcOrd="5" destOrd="0" presId="urn:microsoft.com/office/officeart/2005/8/layout/chevron1"/>
    <dgm:cxn modelId="{D0320088-44E7-4EEB-BEFA-43A2AEBB3050}" type="presParOf" srcId="{58E7DE8C-AF19-4CC6-8975-E968AA8CFA7E}" destId="{36BE687C-3EF6-4BD8-B07F-293E9F81ACC4}" srcOrd="6" destOrd="0" presId="urn:microsoft.com/office/officeart/2005/8/layout/chevron1"/>
    <dgm:cxn modelId="{C8EAE919-350E-490C-8F07-F06B552136B7}" type="presParOf" srcId="{58E7DE8C-AF19-4CC6-8975-E968AA8CFA7E}" destId="{97E30883-9E19-4D8E-9B97-F82CCDBAA2CE}" srcOrd="7" destOrd="0" presId="urn:microsoft.com/office/officeart/2005/8/layout/chevron1"/>
    <dgm:cxn modelId="{26351D27-7464-4997-BACB-C8CA5B92A58A}" type="presParOf" srcId="{58E7DE8C-AF19-4CC6-8975-E968AA8CFA7E}" destId="{BC76B7F8-D393-490E-ABCE-D652C6BB736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“Where did you get fifty pounds from?”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AC1D186F-7957-43E1-8B3A-9E17B1C968D9}">
      <dgm:prSet phldrT="[Text]"/>
      <dgm:spPr/>
      <dgm:t>
        <a:bodyPr/>
        <a:lstStyle/>
        <a:p>
          <a:r>
            <a:rPr lang="en-GB" dirty="0"/>
            <a:t>“You don’t understand anything. You never did.”</a:t>
          </a:r>
        </a:p>
      </dgm:t>
    </dgm:pt>
    <dgm:pt modelId="{58E7531C-7723-4FD8-9D0F-A5B55642E992}" type="parTrans" cxnId="{6D6F4C3F-E7FE-46F8-867C-990B476F17D1}">
      <dgm:prSet/>
      <dgm:spPr/>
      <dgm:t>
        <a:bodyPr/>
        <a:lstStyle/>
        <a:p>
          <a:endParaRPr lang="en-GB"/>
        </a:p>
      </dgm:t>
    </dgm:pt>
    <dgm:pt modelId="{4DDB8539-959D-44A0-ABFC-2E3451C6A11A}" type="sibTrans" cxnId="{6D6F4C3F-E7FE-46F8-867C-990B476F17D1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2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941E463C-8826-440A-AFFF-E85248B6B741}" type="pres">
      <dgm:prSet presAssocID="{AC1D186F-7957-43E1-8B3A-9E17B1C968D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6D6F4C3F-E7FE-46F8-867C-990B476F17D1}" srcId="{1260FA94-A825-4C6C-9A08-977570510C46}" destId="{AC1D186F-7957-43E1-8B3A-9E17B1C968D9}" srcOrd="1" destOrd="0" parTransId="{58E7531C-7723-4FD8-9D0F-A5B55642E992}" sibTransId="{4DDB8539-959D-44A0-ABFC-2E3451C6A11A}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D5848F81-5A25-4E8E-8A45-2E7A3DDCE40E}" type="presOf" srcId="{AC1D186F-7957-43E1-8B3A-9E17B1C968D9}" destId="{941E463C-8826-440A-AFFF-E85248B6B741}" srcOrd="0" destOrd="0" presId="urn:microsoft.com/office/officeart/2005/8/layout/chevron1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6E1A30D4-7133-445A-AC18-A913D3A4C32D}" type="presParOf" srcId="{58E7DE8C-AF19-4CC6-8975-E968AA8CFA7E}" destId="{941E463C-8826-440A-AFFF-E85248B6B74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5243" y="807256"/>
          <a:ext cx="3052030" cy="1230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 “ a man has to mind his own business and look after himself and his own.”</a:t>
          </a:r>
        </a:p>
      </dsp:txBody>
      <dsp:txXfrm>
        <a:off x="620386" y="807256"/>
        <a:ext cx="1821745" cy="1230285"/>
      </dsp:txXfrm>
    </dsp:sp>
    <dsp:sp modelId="{090930A5-B0A6-4B40-A2C0-855B54834DE5}">
      <dsp:nvSpPr>
        <dsp:cNvPr id="0" name=""/>
        <dsp:cNvSpPr/>
      </dsp:nvSpPr>
      <dsp:spPr>
        <a:xfrm>
          <a:off x="2752070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“ This young woman, Eva Smith, was a bit out of the ordinary”</a:t>
          </a:r>
        </a:p>
      </dsp:txBody>
      <dsp:txXfrm>
        <a:off x="3362476" y="811993"/>
        <a:ext cx="1831218" cy="1220812"/>
      </dsp:txXfrm>
    </dsp:sp>
    <dsp:sp modelId="{BA47BD49-7FFB-4B8D-B9FF-41870BDEA1E0}">
      <dsp:nvSpPr>
        <dsp:cNvPr id="0" name=""/>
        <dsp:cNvSpPr/>
      </dsp:nvSpPr>
      <dsp:spPr>
        <a:xfrm>
          <a:off x="5498898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 “But these girls aren’t cheap labour – they’re people”</a:t>
          </a:r>
        </a:p>
      </dsp:txBody>
      <dsp:txXfrm>
        <a:off x="6109304" y="811993"/>
        <a:ext cx="1831218" cy="1220812"/>
      </dsp:txXfrm>
    </dsp:sp>
    <dsp:sp modelId="{4D515DCB-EAD9-498C-8190-4CA6B3B2725C}">
      <dsp:nvSpPr>
        <dsp:cNvPr id="0" name=""/>
        <dsp:cNvSpPr/>
      </dsp:nvSpPr>
      <dsp:spPr>
        <a:xfrm>
          <a:off x="8245726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4. “She’d had a lot to say – far too much – so she had to go”</a:t>
          </a:r>
        </a:p>
      </dsp:txBody>
      <dsp:txXfrm>
        <a:off x="8856132" y="811993"/>
        <a:ext cx="1831218" cy="1220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3311" y="609253"/>
          <a:ext cx="4034420" cy="1626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“so long as we behave ourselves, don’t get into the police court or start a scandal – eh?”</a:t>
          </a:r>
        </a:p>
      </dsp:txBody>
      <dsp:txXfrm>
        <a:off x="816457" y="609253"/>
        <a:ext cx="2408129" cy="1626291"/>
      </dsp:txXfrm>
    </dsp:sp>
    <dsp:sp modelId="{090930A5-B0A6-4B40-A2C0-855B54834DE5}">
      <dsp:nvSpPr>
        <dsp:cNvPr id="0" name=""/>
        <dsp:cNvSpPr/>
      </dsp:nvSpPr>
      <dsp:spPr>
        <a:xfrm>
          <a:off x="3634289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“It’s my duty to ask questions”</a:t>
          </a:r>
        </a:p>
      </dsp:txBody>
      <dsp:txXfrm>
        <a:off x="4441173" y="615515"/>
        <a:ext cx="2420652" cy="1613768"/>
      </dsp:txXfrm>
    </dsp:sp>
    <dsp:sp modelId="{BA47BD49-7FFB-4B8D-B9FF-41870BDEA1E0}">
      <dsp:nvSpPr>
        <dsp:cNvPr id="0" name=""/>
        <dsp:cNvSpPr/>
      </dsp:nvSpPr>
      <dsp:spPr>
        <a:xfrm>
          <a:off x="7265268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 don’t come into this suicide business”</a:t>
          </a:r>
        </a:p>
      </dsp:txBody>
      <dsp:txXfrm>
        <a:off x="8072152" y="615515"/>
        <a:ext cx="2420652" cy="1613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5243" y="807256"/>
          <a:ext cx="3052030" cy="1230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1”You mustn’t try to build up a kind of wall between us and that girl”</a:t>
          </a:r>
        </a:p>
      </dsp:txBody>
      <dsp:txXfrm>
        <a:off x="620386" y="807256"/>
        <a:ext cx="1821745" cy="1230285"/>
      </dsp:txXfrm>
    </dsp:sp>
    <dsp:sp modelId="{090930A5-B0A6-4B40-A2C0-855B54834DE5}">
      <dsp:nvSpPr>
        <dsp:cNvPr id="0" name=""/>
        <dsp:cNvSpPr/>
      </dsp:nvSpPr>
      <dsp:spPr>
        <a:xfrm>
          <a:off x="2752070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“ Nothing but morbid curiosity”</a:t>
          </a:r>
        </a:p>
      </dsp:txBody>
      <dsp:txXfrm>
        <a:off x="3362476" y="811993"/>
        <a:ext cx="1831218" cy="1220812"/>
      </dsp:txXfrm>
    </dsp:sp>
    <dsp:sp modelId="{B88BE510-D297-4AD5-AFA9-E2CD93CCDCEA}">
      <dsp:nvSpPr>
        <dsp:cNvPr id="0" name=""/>
        <dsp:cNvSpPr/>
      </dsp:nvSpPr>
      <dsp:spPr>
        <a:xfrm>
          <a:off x="5498898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 “You see, we have to share something. If there’s nothing else, we’ll have to share our guilt”</a:t>
          </a:r>
        </a:p>
      </dsp:txBody>
      <dsp:txXfrm>
        <a:off x="6109304" y="811993"/>
        <a:ext cx="1831218" cy="1220812"/>
      </dsp:txXfrm>
    </dsp:sp>
    <dsp:sp modelId="{36BE687C-3EF6-4BD8-B07F-293E9F81ACC4}">
      <dsp:nvSpPr>
        <dsp:cNvPr id="0" name=""/>
        <dsp:cNvSpPr/>
      </dsp:nvSpPr>
      <dsp:spPr>
        <a:xfrm>
          <a:off x="8245726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4. “Yes, I think it was simply a piece of gross impertinence”</a:t>
          </a:r>
        </a:p>
      </dsp:txBody>
      <dsp:txXfrm>
        <a:off x="8856132" y="811993"/>
        <a:ext cx="1831218" cy="1220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3311" y="609253"/>
          <a:ext cx="4034420" cy="1626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“It’s bound to be unpleasant and disturbing”</a:t>
          </a:r>
        </a:p>
      </dsp:txBody>
      <dsp:txXfrm>
        <a:off x="816457" y="609253"/>
        <a:ext cx="2408129" cy="1626291"/>
      </dsp:txXfrm>
    </dsp:sp>
    <dsp:sp modelId="{941E463C-8826-440A-AFFF-E85248B6B741}">
      <dsp:nvSpPr>
        <dsp:cNvPr id="0" name=""/>
        <dsp:cNvSpPr/>
      </dsp:nvSpPr>
      <dsp:spPr>
        <a:xfrm>
          <a:off x="3634289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“And now you’ve made up your mind I must obviously be a selfish, vindictive creature”</a:t>
          </a:r>
        </a:p>
      </dsp:txBody>
      <dsp:txXfrm>
        <a:off x="4441173" y="615515"/>
        <a:ext cx="2420652" cy="1613768"/>
      </dsp:txXfrm>
    </dsp:sp>
    <dsp:sp modelId="{BA47BD49-7FFB-4B8D-B9FF-41870BDEA1E0}">
      <dsp:nvSpPr>
        <dsp:cNvPr id="0" name=""/>
        <dsp:cNvSpPr/>
      </dsp:nvSpPr>
      <dsp:spPr>
        <a:xfrm>
          <a:off x="7265268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 rather respect you more than I’ve ever done before.”</a:t>
          </a:r>
        </a:p>
      </dsp:txBody>
      <dsp:txXfrm>
        <a:off x="8072152" y="615515"/>
        <a:ext cx="2420652" cy="1613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2759" y="927393"/>
          <a:ext cx="2455974" cy="990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1”I wasn’t in love with her or anything – but I liked her – she was pretty and a good sport”</a:t>
          </a:r>
        </a:p>
      </dsp:txBody>
      <dsp:txXfrm>
        <a:off x="497765" y="927393"/>
        <a:ext cx="1465962" cy="990012"/>
      </dsp:txXfrm>
    </dsp:sp>
    <dsp:sp modelId="{090930A5-B0A6-4B40-A2C0-855B54834DE5}">
      <dsp:nvSpPr>
        <dsp:cNvPr id="0" name=""/>
        <dsp:cNvSpPr/>
      </dsp:nvSpPr>
      <dsp:spPr>
        <a:xfrm>
          <a:off x="2213136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2. “ We are members of one body. We are responsible for each other.”</a:t>
          </a:r>
        </a:p>
      </dsp:txBody>
      <dsp:txXfrm>
        <a:off x="2704331" y="931204"/>
        <a:ext cx="1473585" cy="982389"/>
      </dsp:txXfrm>
    </dsp:sp>
    <dsp:sp modelId="{B3AFCED3-C8DD-4379-94D9-385AC702CC94}">
      <dsp:nvSpPr>
        <dsp:cNvPr id="0" name=""/>
        <dsp:cNvSpPr/>
      </dsp:nvSpPr>
      <dsp:spPr>
        <a:xfrm>
          <a:off x="4423512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3. “The point is, you don’t seem to have learnt anything”</a:t>
          </a:r>
        </a:p>
      </dsp:txBody>
      <dsp:txXfrm>
        <a:off x="4914707" y="931204"/>
        <a:ext cx="1473585" cy="982389"/>
      </dsp:txXfrm>
    </dsp:sp>
    <dsp:sp modelId="{36BE687C-3EF6-4BD8-B07F-293E9F81ACC4}">
      <dsp:nvSpPr>
        <dsp:cNvPr id="0" name=""/>
        <dsp:cNvSpPr/>
      </dsp:nvSpPr>
      <dsp:spPr>
        <a:xfrm>
          <a:off x="6633889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4. “Well, I must say this manner was quite extraordinary: so – so rude – and assertive.”</a:t>
          </a:r>
        </a:p>
      </dsp:txBody>
      <dsp:txXfrm>
        <a:off x="7125084" y="931204"/>
        <a:ext cx="1473585" cy="982389"/>
      </dsp:txXfrm>
    </dsp:sp>
    <dsp:sp modelId="{BC76B7F8-D393-490E-ABCE-D652C6BB7366}">
      <dsp:nvSpPr>
        <dsp:cNvPr id="0" name=""/>
        <dsp:cNvSpPr/>
      </dsp:nvSpPr>
      <dsp:spPr>
        <a:xfrm>
          <a:off x="8844266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“I suppose we’re all nice people now.”</a:t>
          </a:r>
        </a:p>
      </dsp:txBody>
      <dsp:txXfrm>
        <a:off x="9335461" y="931204"/>
        <a:ext cx="1473585" cy="982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9298" y="0"/>
          <a:ext cx="5558159" cy="1600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“Where did you get fifty pounds from?”</a:t>
          </a:r>
        </a:p>
      </dsp:txBody>
      <dsp:txXfrm>
        <a:off x="809399" y="0"/>
        <a:ext cx="3957958" cy="1600201"/>
      </dsp:txXfrm>
    </dsp:sp>
    <dsp:sp modelId="{941E463C-8826-440A-AFFF-E85248B6B741}">
      <dsp:nvSpPr>
        <dsp:cNvPr id="0" name=""/>
        <dsp:cNvSpPr/>
      </dsp:nvSpPr>
      <dsp:spPr>
        <a:xfrm>
          <a:off x="5011642" y="6160"/>
          <a:ext cx="5558159" cy="1587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“You don’t understand anything. You never did.”</a:t>
          </a:r>
        </a:p>
      </dsp:txBody>
      <dsp:txXfrm>
        <a:off x="5805582" y="6160"/>
        <a:ext cx="3970280" cy="158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2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0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0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4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1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9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3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8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9777-3FAC-456C-ABD8-022007F59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An Inspector calls by JB Priestley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F50B1-01AA-4690-87B8-B40BDD15A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4000" dirty="0"/>
              <a:t>LO: To revise quotations and plot in preparation for the mock exams.</a:t>
            </a:r>
          </a:p>
          <a:p>
            <a:r>
              <a:rPr lang="en-GB" sz="4000" dirty="0"/>
              <a:t>ST: I can answer with confidence.</a:t>
            </a:r>
          </a:p>
        </p:txBody>
      </p:sp>
    </p:spTree>
    <p:extLst>
      <p:ext uri="{BB962C8B-B14F-4D97-AF65-F5344CB8AC3E}">
        <p14:creationId xmlns:p14="http://schemas.microsoft.com/office/powerpoint/2010/main" val="253194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0A4F-C5FC-4F32-BCCF-62FB3AA0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14325"/>
            <a:ext cx="110617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Task 1: In no more than 50 words summarise the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9B26-4EA1-4CEE-9435-FE3EE113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25625"/>
            <a:ext cx="110617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latin typeface="+mj-lt"/>
              </a:rPr>
              <a:t>Task 2: Name all the characters and give a brief overview of their link in the chain of events.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60C1B-9924-42AE-B87E-DE309E38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86" y="3258023"/>
            <a:ext cx="5156200" cy="3439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22F32-2813-4C00-BA0A-E43909F07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0121">
            <a:off x="8102364" y="3396936"/>
            <a:ext cx="2705100" cy="168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3F05F-19BF-4E47-9D4B-E9808895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611">
            <a:off x="565150" y="3429000"/>
            <a:ext cx="1743075" cy="2619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35644-A90A-40A4-9B4E-6D0B080FFCC6}"/>
              </a:ext>
            </a:extLst>
          </p:cNvPr>
          <p:cNvSpPr/>
          <p:nvPr/>
        </p:nvSpPr>
        <p:spPr>
          <a:xfrm rot="19696334">
            <a:off x="7108551" y="4607665"/>
            <a:ext cx="530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 Inspector Calls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C362D-086B-4A59-AB0E-188FEC114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2552">
            <a:off x="10460080" y="5024346"/>
            <a:ext cx="1112921" cy="16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DA-EC8D-4029-A3FD-231112D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1</a:t>
            </a:r>
            <a:br>
              <a:rPr lang="en-GB" dirty="0"/>
            </a:br>
            <a:r>
              <a:rPr lang="en-GB" dirty="0"/>
              <a:t>Identify the speaker: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B4325-FA4D-4803-A1A9-D41A3B4C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07251"/>
              </p:ext>
            </p:extLst>
          </p:nvPr>
        </p:nvGraphicFramePr>
        <p:xfrm>
          <a:off x="482600" y="1600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95A241-3DB7-4176-89CD-0D8A02DC8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78177"/>
              </p:ext>
            </p:extLst>
          </p:nvPr>
        </p:nvGraphicFramePr>
        <p:xfrm>
          <a:off x="647700" y="4013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824ADD-3172-4FC3-A3EA-A758DB839D51}"/>
              </a:ext>
            </a:extLst>
          </p:cNvPr>
          <p:cNvSpPr txBox="1"/>
          <p:nvPr/>
        </p:nvSpPr>
        <p:spPr>
          <a:xfrm>
            <a:off x="952500" y="4013201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Identify the person(s) ‘to whom’ this comment refers:</a:t>
            </a:r>
          </a:p>
        </p:txBody>
      </p:sp>
    </p:spTree>
    <p:extLst>
      <p:ext uri="{BB962C8B-B14F-4D97-AF65-F5344CB8AC3E}">
        <p14:creationId xmlns:p14="http://schemas.microsoft.com/office/powerpoint/2010/main" val="23193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DA-EC8D-4029-A3FD-231112D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2</a:t>
            </a:r>
            <a:br>
              <a:rPr lang="en-GB" dirty="0"/>
            </a:br>
            <a:r>
              <a:rPr lang="en-GB" dirty="0"/>
              <a:t>Identify the speaker: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B4325-FA4D-4803-A1A9-D41A3B4C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19672"/>
              </p:ext>
            </p:extLst>
          </p:nvPr>
        </p:nvGraphicFramePr>
        <p:xfrm>
          <a:off x="482600" y="1600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95A241-3DB7-4176-89CD-0D8A02DC8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31764"/>
              </p:ext>
            </p:extLst>
          </p:nvPr>
        </p:nvGraphicFramePr>
        <p:xfrm>
          <a:off x="647700" y="4013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824ADD-3172-4FC3-A3EA-A758DB839D51}"/>
              </a:ext>
            </a:extLst>
          </p:cNvPr>
          <p:cNvSpPr txBox="1"/>
          <p:nvPr/>
        </p:nvSpPr>
        <p:spPr>
          <a:xfrm>
            <a:off x="952500" y="4013201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Identify the person(s) ‘to whom’ this comment refers:</a:t>
            </a:r>
          </a:p>
        </p:txBody>
      </p:sp>
    </p:spTree>
    <p:extLst>
      <p:ext uri="{BB962C8B-B14F-4D97-AF65-F5344CB8AC3E}">
        <p14:creationId xmlns:p14="http://schemas.microsoft.com/office/powerpoint/2010/main" val="74867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DA-EC8D-4029-A3FD-231112D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3</a:t>
            </a:r>
            <a:br>
              <a:rPr lang="en-GB" dirty="0"/>
            </a:br>
            <a:r>
              <a:rPr lang="en-GB" dirty="0"/>
              <a:t>Identify the speaker: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B4325-FA4D-4803-A1A9-D41A3B4C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482754"/>
              </p:ext>
            </p:extLst>
          </p:nvPr>
        </p:nvGraphicFramePr>
        <p:xfrm>
          <a:off x="482600" y="1600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95A241-3DB7-4176-89CD-0D8A02DC8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90202"/>
              </p:ext>
            </p:extLst>
          </p:nvPr>
        </p:nvGraphicFramePr>
        <p:xfrm>
          <a:off x="774700" y="4905373"/>
          <a:ext cx="10579100" cy="16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824ADD-3172-4FC3-A3EA-A758DB839D51}"/>
              </a:ext>
            </a:extLst>
          </p:cNvPr>
          <p:cNvSpPr txBox="1"/>
          <p:nvPr/>
        </p:nvSpPr>
        <p:spPr>
          <a:xfrm>
            <a:off x="952500" y="4013201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Identify the person(s) ‘to whom’ this comment refers:</a:t>
            </a:r>
          </a:p>
        </p:txBody>
      </p:sp>
    </p:spTree>
    <p:extLst>
      <p:ext uri="{BB962C8B-B14F-4D97-AF65-F5344CB8AC3E}">
        <p14:creationId xmlns:p14="http://schemas.microsoft.com/office/powerpoint/2010/main" val="302182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DF95E-B2DB-43C2-8A2D-408F7B6C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" y="88900"/>
            <a:ext cx="12083122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449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An Inspector calls by JB Priestley</vt:lpstr>
      <vt:lpstr>Task 1: In no more than 50 words summarise the play!</vt:lpstr>
      <vt:lpstr> Act 1 Identify the speaker: </vt:lpstr>
      <vt:lpstr> Act 2 Identify the speaker: </vt:lpstr>
      <vt:lpstr> Act 3 Identify the speaker: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Inspector calls by JB Priestley</dc:title>
  <dc:creator>D Weatherhead</dc:creator>
  <cp:lastModifiedBy>D Weatherhead</cp:lastModifiedBy>
  <cp:revision>13</cp:revision>
  <dcterms:created xsi:type="dcterms:W3CDTF">2020-11-27T11:43:16Z</dcterms:created>
  <dcterms:modified xsi:type="dcterms:W3CDTF">2020-11-27T13:06:45Z</dcterms:modified>
</cp:coreProperties>
</file>