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5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9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8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38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34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5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7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97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1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02488-AC98-4963-BD17-58B3D69BC48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9CEA-6B77-40F7-84DD-FCEF3427D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96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029" y="3719864"/>
            <a:ext cx="2608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‘It is a moon wrapped in brown paper’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Valentine—Round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5494" y="3796784"/>
            <a:ext cx="2599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‘Its platinum loops shrink to a wedding ring’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12180" y="3557005"/>
            <a:ext cx="2872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‘cling to your knife’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0748" y="3715479"/>
            <a:ext cx="298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‘It will blind you with tears’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6" y="1607127"/>
            <a:ext cx="1481015" cy="14810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043" y="1945367"/>
            <a:ext cx="1698825" cy="12741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206" y="1528546"/>
            <a:ext cx="2589538" cy="20175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431" y="1497119"/>
            <a:ext cx="2713181" cy="20348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381" y="1607127"/>
            <a:ext cx="2136816" cy="18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58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029" y="3719864"/>
            <a:ext cx="26081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‘Young mothers assemble at ______ and _________’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Afternoons—Round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5494" y="3796784"/>
            <a:ext cx="2599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‘their beauty has __________’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04611" y="3732743"/>
            <a:ext cx="2872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‘pushing them to the _____ of their own _______’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0748" y="3715479"/>
            <a:ext cx="298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‘an </a:t>
            </a:r>
            <a:r>
              <a:rPr lang="en-GB" sz="2400" b="1" dirty="0" err="1"/>
              <a:t>estateful</a:t>
            </a:r>
            <a:r>
              <a:rPr lang="en-GB" sz="2400" b="1" dirty="0"/>
              <a:t> of _________’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63" y="1616666"/>
            <a:ext cx="2502794" cy="187709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10" y="1613894"/>
            <a:ext cx="2856942" cy="18798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775" y="1655907"/>
            <a:ext cx="2391054" cy="18650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434" y="1596979"/>
            <a:ext cx="2469725" cy="203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9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029" y="3719864"/>
            <a:ext cx="26081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‘Young _______ assemble at ______ and _________’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Afternoons—Round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5494" y="3796784"/>
            <a:ext cx="2599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‘their _______ has __________’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04611" y="3732743"/>
            <a:ext cx="2872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‘________ them to the _____ of their own _______’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0748" y="3715479"/>
            <a:ext cx="298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‘an _________ of _________’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63" y="1616666"/>
            <a:ext cx="2502794" cy="187709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10" y="1613894"/>
            <a:ext cx="2856942" cy="18798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775" y="1655907"/>
            <a:ext cx="2391054" cy="18650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434" y="1596979"/>
            <a:ext cx="2469725" cy="203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333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Afternoons—Round 4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63" y="1616666"/>
            <a:ext cx="2502794" cy="187709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10" y="1613894"/>
            <a:ext cx="2856942" cy="18798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775" y="1655907"/>
            <a:ext cx="2391054" cy="18650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434" y="1596979"/>
            <a:ext cx="2469725" cy="203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13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029" y="3719864"/>
            <a:ext cx="2608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‘It is a _______ wrapped in brown paper’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Valentine—Round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5494" y="3796784"/>
            <a:ext cx="2599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‘Its platinum loops shrink to a ________  _____’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12180" y="3557005"/>
            <a:ext cx="2872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‘cling to your _______’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0748" y="3715479"/>
            <a:ext cx="298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‘It will blind you with ______’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6" y="1607127"/>
            <a:ext cx="1481015" cy="14810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043" y="1945367"/>
            <a:ext cx="1698825" cy="12741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206" y="1528546"/>
            <a:ext cx="2589538" cy="20175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431" y="1497119"/>
            <a:ext cx="2713181" cy="20348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381" y="1607127"/>
            <a:ext cx="2136816" cy="18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029" y="3719864"/>
            <a:ext cx="2608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‘It is a _______ wrapped in ______  ________’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Valentine—Round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5494" y="3796784"/>
            <a:ext cx="2599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‘Its __________  ______ shrink to a ________  _____’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12180" y="3557005"/>
            <a:ext cx="2872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‘cling to your _______’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0748" y="3715479"/>
            <a:ext cx="298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‘It will ______ you with ______’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6" y="1607127"/>
            <a:ext cx="1481015" cy="14810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043" y="1945367"/>
            <a:ext cx="1698825" cy="12741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206" y="1528546"/>
            <a:ext cx="2589538" cy="20175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431" y="1497119"/>
            <a:ext cx="2713181" cy="20348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381" y="1607127"/>
            <a:ext cx="2136816" cy="18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Valentine—Round 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6" y="1607127"/>
            <a:ext cx="1481015" cy="14810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043" y="1945367"/>
            <a:ext cx="1698825" cy="12741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206" y="1528546"/>
            <a:ext cx="2589538" cy="20175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431" y="1497119"/>
            <a:ext cx="2713181" cy="20348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381" y="1607127"/>
            <a:ext cx="2136816" cy="18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88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029" y="3719864"/>
            <a:ext cx="2608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‘She sits in the tawny vapour’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Wife in London—Round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5494" y="3796784"/>
            <a:ext cx="2599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‘His hand, whom the worm now knows’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72829" y="4348494"/>
            <a:ext cx="2872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‘page-full of his hoped return’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0748" y="3715479"/>
            <a:ext cx="298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‘flashed news is in her hand’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3" y="1562739"/>
            <a:ext cx="2975019" cy="1983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631" y="1562739"/>
            <a:ext cx="2193701" cy="18372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62153" y="2265907"/>
            <a:ext cx="1229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Regret to inform you…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733" y="1562739"/>
            <a:ext cx="2323247" cy="11922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006" y="2816241"/>
            <a:ext cx="2326091" cy="8606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381" y="1438754"/>
            <a:ext cx="1967838" cy="275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2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029" y="3719864"/>
            <a:ext cx="2608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‘She sits in the tawny _______’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Wife in London—Round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5494" y="3796784"/>
            <a:ext cx="2599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‘His hand, whom the ______ now knows’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72829" y="4348494"/>
            <a:ext cx="2872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‘page-full of his hoped _______’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0748" y="3715479"/>
            <a:ext cx="298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‘flashed news is in her ______’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3" y="1562739"/>
            <a:ext cx="2975019" cy="1983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631" y="1562739"/>
            <a:ext cx="2193701" cy="18372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62153" y="2265907"/>
            <a:ext cx="1229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Regret to inform you…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733" y="1562739"/>
            <a:ext cx="2323247" cy="11922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006" y="2816241"/>
            <a:ext cx="2326091" cy="8606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381" y="1438754"/>
            <a:ext cx="1967838" cy="275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1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029" y="3719864"/>
            <a:ext cx="2608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‘She _____ in the _______  _______’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Wife in London—Round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5494" y="3796784"/>
            <a:ext cx="2599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‘His _____, whom the ______ now _______’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72829" y="4348494"/>
            <a:ext cx="2872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‘page-full of _____  _______  _______’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0748" y="3715479"/>
            <a:ext cx="298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‘flashed _____ is in her ______’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3" y="1562739"/>
            <a:ext cx="2975019" cy="1983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631" y="1562739"/>
            <a:ext cx="2193701" cy="18372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62153" y="2265907"/>
            <a:ext cx="1229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Regret to inform you…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733" y="1562739"/>
            <a:ext cx="2323247" cy="11922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006" y="2816241"/>
            <a:ext cx="2326091" cy="8606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381" y="1438754"/>
            <a:ext cx="1967838" cy="275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24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Wife in London—Round 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3" y="1562739"/>
            <a:ext cx="2975019" cy="1983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631" y="1562739"/>
            <a:ext cx="2193701" cy="18372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62153" y="2265907"/>
            <a:ext cx="1229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Regret to inform you…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733" y="1562739"/>
            <a:ext cx="2323247" cy="11922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006" y="2816241"/>
            <a:ext cx="2326091" cy="8606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381" y="1438754"/>
            <a:ext cx="1967838" cy="275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42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029" y="3719864"/>
            <a:ext cx="2608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‘Young mothers assemble at swing and sandpit’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484" y="193183"/>
            <a:ext cx="10751713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/>
              <a:t>Afternoons—Round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5494" y="3796784"/>
            <a:ext cx="2599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‘their beauty has thickened’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04611" y="3732743"/>
            <a:ext cx="2872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‘pushing them to the side of their own lives’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0748" y="3715479"/>
            <a:ext cx="298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‘an </a:t>
            </a:r>
            <a:r>
              <a:rPr lang="en-GB" sz="2400" b="1" dirty="0" err="1"/>
              <a:t>estateful</a:t>
            </a:r>
            <a:r>
              <a:rPr lang="en-GB" sz="2400" b="1" dirty="0"/>
              <a:t> of washing’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63" y="1616666"/>
            <a:ext cx="2502794" cy="187709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10" y="1613894"/>
            <a:ext cx="2856942" cy="18798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775" y="1655907"/>
            <a:ext cx="2391054" cy="18650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434" y="1596979"/>
            <a:ext cx="2469725" cy="203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7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349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Hollins Technology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Bayley K</dc:creator>
  <cp:lastModifiedBy>Beverley Graham</cp:lastModifiedBy>
  <cp:revision>23</cp:revision>
  <dcterms:created xsi:type="dcterms:W3CDTF">2018-10-08T15:34:45Z</dcterms:created>
  <dcterms:modified xsi:type="dcterms:W3CDTF">2020-12-08T21:04:17Z</dcterms:modified>
</cp:coreProperties>
</file>