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5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29" y="3719864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‘cloudless climes and starry skies’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She Walks in Beauty—Round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494" y="379678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smiles that win, the tints that glow’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 heart whose love is innocent!’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0748" y="3715479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‘all that’s best of dark and bright’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3" y="1528546"/>
            <a:ext cx="2878068" cy="1918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44" y="1144599"/>
            <a:ext cx="2888867" cy="2888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44" y="1528546"/>
            <a:ext cx="2141486" cy="2074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01" y="1506020"/>
            <a:ext cx="2912217" cy="19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‘_______ lapsed away’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As Imperceptibly as Grief—Round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4106005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‘As ______, that would be 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‘Our Summer made her light ______/Into the __________’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4243131"/>
            <a:ext cx="298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 ________ distilled’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" y="1770804"/>
            <a:ext cx="2872747" cy="214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9" y="1581746"/>
            <a:ext cx="2141477" cy="2524259"/>
          </a:xfrm>
          <a:prstGeom prst="rect">
            <a:avLst/>
          </a:prstGeom>
        </p:spPr>
      </p:pic>
      <p:pic>
        <p:nvPicPr>
          <p:cNvPr id="1026" name="Picture 2" descr="Image result for impatient person looking at w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68" y="1545372"/>
            <a:ext cx="3179695" cy="24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95" y="1770804"/>
            <a:ext cx="2643554" cy="19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3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‘_______ lapsed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As Imperceptibly as Grief—Round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4106005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‘As ______, that would be 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‘Our ________ made her ______  ______ /Into the __________’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4243131"/>
            <a:ext cx="298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 ________ distilled’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" y="1770804"/>
            <a:ext cx="2872747" cy="214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9" y="1581746"/>
            <a:ext cx="2141477" cy="2524259"/>
          </a:xfrm>
          <a:prstGeom prst="rect">
            <a:avLst/>
          </a:prstGeom>
        </p:spPr>
      </p:pic>
      <p:pic>
        <p:nvPicPr>
          <p:cNvPr id="1026" name="Picture 2" descr="Image result for impatient person looking at w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68" y="1545372"/>
            <a:ext cx="3179695" cy="24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95" y="1770804"/>
            <a:ext cx="2643554" cy="19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As Imperceptibly as Grief—Round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" y="1770804"/>
            <a:ext cx="2872747" cy="214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9" y="1581746"/>
            <a:ext cx="2141477" cy="2524259"/>
          </a:xfrm>
          <a:prstGeom prst="rect">
            <a:avLst/>
          </a:prstGeom>
        </p:spPr>
      </p:pic>
      <p:pic>
        <p:nvPicPr>
          <p:cNvPr id="1026" name="Picture 2" descr="Image result for impatient person looking at w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68" y="1545372"/>
            <a:ext cx="3179695" cy="24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95" y="1770804"/>
            <a:ext cx="2643554" cy="19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‘sure as shooting arrows to the heart’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Cozy</a:t>
            </a:r>
            <a:r>
              <a:rPr lang="en-GB" sz="4800" b="1" i="1" dirty="0"/>
              <a:t> Apologia—Round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4106005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‘thin as </a:t>
            </a:r>
            <a:r>
              <a:rPr lang="en-GB" sz="2400" b="1" dirty="0" err="1"/>
              <a:t>licorice</a:t>
            </a:r>
            <a:r>
              <a:rPr lang="en-GB" sz="2400" b="1" dirty="0"/>
              <a:t> and as chewy’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‘When has the ordinary ever been news?’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4243131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‘chain mail glinting, to set me free’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706375"/>
            <a:ext cx="2287832" cy="21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62" y="1160912"/>
            <a:ext cx="2921572" cy="3013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0" y="1559499"/>
            <a:ext cx="2831935" cy="2477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75" y="1609707"/>
            <a:ext cx="3178702" cy="22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‘sure as shooting _______ to the heart’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Cozy</a:t>
            </a:r>
            <a:r>
              <a:rPr lang="en-GB" sz="4800" b="1" i="1" dirty="0"/>
              <a:t> Apologia—Round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4106005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‘thin as _________ and as chewy’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‘When has the ordinary ever been ______?’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4243131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‘chain _____ glinting, to set me _____’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706375"/>
            <a:ext cx="2287832" cy="21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62" y="1160912"/>
            <a:ext cx="2921572" cy="3013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0" y="1559499"/>
            <a:ext cx="2831935" cy="2477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75" y="1609707"/>
            <a:ext cx="3178702" cy="22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‘sure as ________  _______ to the heart’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Cozy</a:t>
            </a:r>
            <a:r>
              <a:rPr lang="en-GB" sz="4800" b="1" i="1" dirty="0"/>
              <a:t> Apologia—Round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4106005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‘thin as _________ and as 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‘When has the ________ ever been ______?’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4243131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‘chain _____  ________, to set me _____’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706375"/>
            <a:ext cx="2287832" cy="21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62" y="1160912"/>
            <a:ext cx="2921572" cy="3013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0" y="1559499"/>
            <a:ext cx="2831935" cy="2477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75" y="1609707"/>
            <a:ext cx="3178702" cy="22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Cozy</a:t>
            </a:r>
            <a:r>
              <a:rPr lang="en-GB" sz="4800" b="1" i="1" dirty="0"/>
              <a:t> Apologia—Round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706375"/>
            <a:ext cx="2287832" cy="21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62" y="1160912"/>
            <a:ext cx="2921572" cy="3013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0" y="1559499"/>
            <a:ext cx="2831935" cy="2477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75" y="1609707"/>
            <a:ext cx="3178702" cy="22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29" y="3719864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‘cloudless climes and ______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She Walks in Beauty—Round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494" y="379678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_______ that win, the ______ that glow’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 _______ whose love is innocent!’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3" y="1528546"/>
            <a:ext cx="2878068" cy="1918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44" y="1144599"/>
            <a:ext cx="2888867" cy="2888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44" y="1528546"/>
            <a:ext cx="2141486" cy="2074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0748" y="3715479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‘all that’s best of _____ and _______’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01" y="1506020"/>
            <a:ext cx="2912217" cy="19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29" y="3719864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‘__________  _______ and ______ 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She Walks in Beauty—Round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494" y="379678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_______ that ____, the ______ that 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 _______ whose ______  ___  __________!’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3" y="1528546"/>
            <a:ext cx="2878068" cy="1918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44" y="1144599"/>
            <a:ext cx="2888867" cy="2888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44" y="1528546"/>
            <a:ext cx="2141486" cy="2074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0748" y="3715479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‘all that’s ______ of _______  ____  _______’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01" y="1506020"/>
            <a:ext cx="2912217" cy="19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She Walks in Beauty—Round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3" y="1528546"/>
            <a:ext cx="2878068" cy="1918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44" y="1144599"/>
            <a:ext cx="2888867" cy="2888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44" y="1528546"/>
            <a:ext cx="2141486" cy="2074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01" y="1506020"/>
            <a:ext cx="2912217" cy="19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‘just not enough straight lines’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Living Space—Round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3916948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‘eggs in a wire basket’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‘dark edge of a slanted universe’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3916948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‘nails clutch at open seams’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482841"/>
            <a:ext cx="2434107" cy="243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70" y="2685598"/>
            <a:ext cx="1392059" cy="123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14" y="1458300"/>
            <a:ext cx="1874918" cy="1615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41" y="1429194"/>
            <a:ext cx="2927797" cy="2195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068">
            <a:off x="9179043" y="1610946"/>
            <a:ext cx="2543113" cy="16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‘just not enough straight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Living Space—Round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3916948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‘eggs in a _____ basket’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‘dark edge of a slanted ________’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3916948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  _______ at open seams’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482841"/>
            <a:ext cx="2434107" cy="243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70" y="2685598"/>
            <a:ext cx="1392059" cy="123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14" y="1458300"/>
            <a:ext cx="1874918" cy="1615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41" y="1429194"/>
            <a:ext cx="2927797" cy="2195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068">
            <a:off x="9179043" y="1610946"/>
            <a:ext cx="2543113" cy="16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‘just not enough ________ 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Living Space—Round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3916948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 in a _____ ________’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‘dark _____ of a slanted ________’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3916948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  _______ at open _______’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482841"/>
            <a:ext cx="2434107" cy="243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70" y="2685598"/>
            <a:ext cx="1392059" cy="123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14" y="1458300"/>
            <a:ext cx="1874918" cy="1615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41" y="1429194"/>
            <a:ext cx="2927797" cy="2195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068">
            <a:off x="9179043" y="1610946"/>
            <a:ext cx="2543113" cy="16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Living Space—Round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2" y="1482841"/>
            <a:ext cx="2434107" cy="243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70" y="2685598"/>
            <a:ext cx="1392059" cy="123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14" y="1458300"/>
            <a:ext cx="1874918" cy="1615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41" y="1429194"/>
            <a:ext cx="2927797" cy="2195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068">
            <a:off x="9179043" y="1610946"/>
            <a:ext cx="2543113" cy="16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92" y="4130977"/>
            <a:ext cx="260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‘Summer lapsed away’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As Imperceptibly as Grief—Round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558" y="4106005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‘As Guest, that would be gone’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1075" y="391694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‘Our Summer made her light escape/Into the Beautiful’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788" y="4243131"/>
            <a:ext cx="298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 Quietness distilled’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" y="1770804"/>
            <a:ext cx="2872747" cy="214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9" y="1581746"/>
            <a:ext cx="2141477" cy="2524259"/>
          </a:xfrm>
          <a:prstGeom prst="rect">
            <a:avLst/>
          </a:prstGeom>
        </p:spPr>
      </p:pic>
      <p:pic>
        <p:nvPicPr>
          <p:cNvPr id="1026" name="Picture 2" descr="Image result for impatient person looking at w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68" y="1545372"/>
            <a:ext cx="3179695" cy="24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95" y="1770804"/>
            <a:ext cx="2643554" cy="19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3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456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Hollins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Bayley K</dc:creator>
  <cp:lastModifiedBy>Beverley Graham</cp:lastModifiedBy>
  <cp:revision>15</cp:revision>
  <dcterms:created xsi:type="dcterms:W3CDTF">2018-10-08T15:34:45Z</dcterms:created>
  <dcterms:modified xsi:type="dcterms:W3CDTF">2020-12-08T21:05:04Z</dcterms:modified>
</cp:coreProperties>
</file>