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5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9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8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7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7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2488-AC98-4963-BD17-58B3D69BC48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9CEA-6B77-40F7-84DD-FCEF3427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9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029" y="3719864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frozen river which ran through his face’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The Manhunt—Round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494" y="3557005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foetus of metal beneath his chest’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2180" y="3557005"/>
            <a:ext cx="2872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‘to a sweating, unexploded mine buried deep in his mind’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9" y="1568970"/>
            <a:ext cx="2849212" cy="1892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07" y="1539975"/>
            <a:ext cx="2171700" cy="179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0" y="1568970"/>
            <a:ext cx="2808131" cy="18720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9241" y="3596105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damaged, porcelain collar-bone’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11" y="1381172"/>
            <a:ext cx="2274703" cy="19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864" y="4500538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wander thro’ each ________ street’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London—Round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010" y="3972504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‘mind-</a:t>
            </a:r>
            <a:r>
              <a:rPr lang="en-GB" sz="2400" b="1" dirty="0" err="1"/>
              <a:t>forg’d</a:t>
            </a:r>
            <a:r>
              <a:rPr lang="en-GB" sz="2400" b="1" dirty="0"/>
              <a:t> ________’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1369" y="3936071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‘Every </a:t>
            </a:r>
            <a:r>
              <a:rPr lang="en-GB" sz="2400" b="1" dirty="0" err="1"/>
              <a:t>black’ning</a:t>
            </a:r>
            <a:r>
              <a:rPr lang="en-GB" sz="2400" b="1" dirty="0"/>
              <a:t> ________ </a:t>
            </a:r>
            <a:r>
              <a:rPr lang="en-GB" sz="2400" b="1" dirty="0" err="1"/>
              <a:t>appalls</a:t>
            </a:r>
            <a:r>
              <a:rPr lang="en-GB" sz="2400" b="1" dirty="0"/>
              <a:t>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187" y="3972503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‘marks of weakness, marks of _____’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6" y="1313645"/>
            <a:ext cx="2246428" cy="293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88" y="1444435"/>
            <a:ext cx="2952982" cy="1981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8" y="1627600"/>
            <a:ext cx="2379437" cy="2308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9" y="1389090"/>
            <a:ext cx="2880950" cy="21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0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864" y="4500538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_______ thro’ each ________ ________’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London—Round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010" y="3972504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‘_______-</a:t>
            </a:r>
            <a:r>
              <a:rPr lang="en-GB" sz="2400" b="1" dirty="0" err="1"/>
              <a:t>forg’d</a:t>
            </a:r>
            <a:r>
              <a:rPr lang="en-GB" sz="2400" b="1" dirty="0"/>
              <a:t> ________’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1369" y="3936071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‘Every __________ ________ </a:t>
            </a:r>
            <a:r>
              <a:rPr lang="en-GB" sz="2400" b="1" dirty="0" err="1"/>
              <a:t>appalls</a:t>
            </a:r>
            <a:r>
              <a:rPr lang="en-GB" sz="2400" b="1" dirty="0"/>
              <a:t>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187" y="3972503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‘marks of _________, marks of _____’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6" y="1313645"/>
            <a:ext cx="2246428" cy="293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88" y="1444435"/>
            <a:ext cx="2952982" cy="1981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8" y="1627600"/>
            <a:ext cx="2379437" cy="2308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9" y="1389090"/>
            <a:ext cx="2880950" cy="21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London—Round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6" y="1313645"/>
            <a:ext cx="2246428" cy="293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88" y="1444435"/>
            <a:ext cx="2952982" cy="1981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8" y="1627600"/>
            <a:ext cx="2379437" cy="2308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9" y="1389090"/>
            <a:ext cx="2880950" cy="21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1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48" y="3972503"/>
            <a:ext cx="260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‘some corner of a foreign field/That is for ever England.’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The Soldier—Round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010" y="3972504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‘And think, this heart, all evil shed away’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1369" y="3936071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‘In hearts at peace, under an English heaven.’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187" y="3972503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‘Washed by rivers, blest by suns of home.’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9" y="1444435"/>
            <a:ext cx="3066889" cy="204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15" y="1478353"/>
            <a:ext cx="3057345" cy="2293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0" y="1389090"/>
            <a:ext cx="2235379" cy="2235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9" y="1478353"/>
            <a:ext cx="2980505" cy="22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7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48" y="3972503"/>
            <a:ext cx="260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‘some corner of a foreign ______/That is for ever ________.’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The Soldier—Round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010" y="3972504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‘And think, this ________, all evil shed away’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1369" y="3936071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‘In hearts at peace, under an English _________.’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187" y="3972503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‘Washed by _______, blest by suns of _______.’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9" y="1444435"/>
            <a:ext cx="3066889" cy="204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15" y="1478353"/>
            <a:ext cx="3057345" cy="2293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0" y="1389090"/>
            <a:ext cx="2235379" cy="2235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9" y="1478353"/>
            <a:ext cx="2980505" cy="22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7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48" y="3972503"/>
            <a:ext cx="260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‘some corner of a _________ ______/That is for ever ________.’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54547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The Soldier—Round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010" y="3972504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‘And think, this ________, all _____ shed away’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1369" y="3936071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‘In hearts at _______, under an English _________.’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187" y="3972503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‘Washed by _______, blest by ______ of _______.’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9" y="1444435"/>
            <a:ext cx="3066889" cy="204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15" y="1478353"/>
            <a:ext cx="3057345" cy="2293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0" y="1389090"/>
            <a:ext cx="2235379" cy="2235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9" y="1478353"/>
            <a:ext cx="2980505" cy="22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3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54547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The </a:t>
            </a:r>
            <a:r>
              <a:rPr lang="en-GB" sz="4800" b="1" i="1"/>
              <a:t>Soldier—Round </a:t>
            </a:r>
            <a:r>
              <a:rPr lang="en-GB" sz="4800" b="1" i="1" dirty="0"/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9" y="1444435"/>
            <a:ext cx="3066889" cy="204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15" y="1478353"/>
            <a:ext cx="3057345" cy="2293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0" y="1389090"/>
            <a:ext cx="2235379" cy="2235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9" y="1478353"/>
            <a:ext cx="2980505" cy="22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029" y="3719864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frozen _____ which ran through his ______’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The Manhunt—Round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494" y="3557005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foetus of ______ beneath his _______’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2180" y="3557005"/>
            <a:ext cx="2872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‘to a sweating, unexploded _____ buried deep in his _______’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9" y="1568970"/>
            <a:ext cx="2849212" cy="1892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07" y="1539975"/>
            <a:ext cx="2171700" cy="179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0" y="1568970"/>
            <a:ext cx="2808131" cy="18720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9241" y="3596105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damaged, _________ collar-bone’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11" y="1381172"/>
            <a:ext cx="2274703" cy="19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029" y="3719864"/>
            <a:ext cx="260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_______  _____ which ____ through his ______’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The Manhunt—Round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494" y="3557005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_______ of ______ beneath his _______’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2180" y="3557005"/>
            <a:ext cx="2872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‘to a sweating, ________ _____ buried deep in his _______’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9" y="1568970"/>
            <a:ext cx="2849212" cy="1892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07" y="1539975"/>
            <a:ext cx="2171700" cy="179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0" y="1568970"/>
            <a:ext cx="2808131" cy="18720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9241" y="3596105"/>
            <a:ext cx="298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‘the ________, _________ collar-bone’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11" y="1381172"/>
            <a:ext cx="2274703" cy="19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7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The Manhunt—Round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9" y="1568970"/>
            <a:ext cx="2849212" cy="1892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07" y="1539975"/>
            <a:ext cx="2171700" cy="179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0" y="1568970"/>
            <a:ext cx="2808131" cy="1872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11" y="1381172"/>
            <a:ext cx="2274703" cy="19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8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35" y="3972504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love thee to the depth and breadth and height’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Sonnet 43—Round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010" y="3972504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‘with my childhood’s faith’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2180" y="3557005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shall but love thee better after death.’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188" y="3972504"/>
            <a:ext cx="2982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‘to the level of </a:t>
            </a:r>
            <a:r>
              <a:rPr lang="en-GB" sz="2400" b="1" dirty="0" err="1"/>
              <a:t>everyday’s</a:t>
            </a:r>
            <a:r>
              <a:rPr lang="en-GB" sz="2400" b="1" dirty="0"/>
              <a:t> most quiet need, by sun and candlelight’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0" y="1353499"/>
            <a:ext cx="2104642" cy="2163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04" y="1567967"/>
            <a:ext cx="2602069" cy="1734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70" y="1391053"/>
            <a:ext cx="1865144" cy="2367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84" y="1655885"/>
            <a:ext cx="2847954" cy="15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5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35" y="3972504"/>
            <a:ext cx="260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love thee to the ______ and breadth and height’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Sonnet 43—Round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010" y="3972504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‘with my childhood’s 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2180" y="3557005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shall but love thee better after _____.’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188" y="3972504"/>
            <a:ext cx="2982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‘to the level of </a:t>
            </a:r>
            <a:r>
              <a:rPr lang="en-GB" sz="2400" b="1" dirty="0" err="1"/>
              <a:t>everyday’s</a:t>
            </a:r>
            <a:r>
              <a:rPr lang="en-GB" sz="2400" b="1" dirty="0"/>
              <a:t> most quiet need, by _____ and ___________’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0" y="1353499"/>
            <a:ext cx="2104642" cy="2163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04" y="1567967"/>
            <a:ext cx="2602069" cy="1734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70" y="1391053"/>
            <a:ext cx="1865144" cy="2367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84" y="1655885"/>
            <a:ext cx="2847954" cy="15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35" y="3972504"/>
            <a:ext cx="260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_____ thee to the ______ and _______ and height’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Sonnet 43—Round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010" y="3972504"/>
            <a:ext cx="259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‘with my __________ _____’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2180" y="3557005"/>
            <a:ext cx="2872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shall but _____ thee _______ after _____.’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188" y="3972504"/>
            <a:ext cx="2982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‘to the level of </a:t>
            </a:r>
            <a:r>
              <a:rPr lang="en-GB" sz="2400" b="1" dirty="0" err="1"/>
              <a:t>everyday’s</a:t>
            </a:r>
            <a:r>
              <a:rPr lang="en-GB" sz="2400" b="1" dirty="0"/>
              <a:t> most ______ need, by _____ and ___________’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0" y="1353499"/>
            <a:ext cx="2104642" cy="2163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04" y="1567967"/>
            <a:ext cx="2602069" cy="1734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70" y="1391053"/>
            <a:ext cx="1865144" cy="2367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84" y="1655885"/>
            <a:ext cx="2847954" cy="15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Sonnet 43—Round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0" y="1353499"/>
            <a:ext cx="2104642" cy="2163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04" y="1567967"/>
            <a:ext cx="2602069" cy="1734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70" y="1391053"/>
            <a:ext cx="1865144" cy="2367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84" y="1655885"/>
            <a:ext cx="2847954" cy="15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864" y="4500538"/>
            <a:ext cx="260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‘I wander thro’ each </a:t>
            </a:r>
            <a:r>
              <a:rPr lang="en-GB" sz="2400" b="1" dirty="0" err="1"/>
              <a:t>charter’d</a:t>
            </a:r>
            <a:r>
              <a:rPr lang="en-GB" sz="2400" b="1" dirty="0"/>
              <a:t> street’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84" y="193183"/>
            <a:ext cx="10751713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/>
              <a:t>London—Round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010" y="3972504"/>
            <a:ext cx="259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‘mind-</a:t>
            </a:r>
            <a:r>
              <a:rPr lang="en-GB" sz="2400" b="1" dirty="0" err="1"/>
              <a:t>forg’d</a:t>
            </a:r>
            <a:r>
              <a:rPr lang="en-GB" sz="2400" b="1" dirty="0"/>
              <a:t> manacles’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41369" y="3936071"/>
            <a:ext cx="28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‘Every </a:t>
            </a:r>
            <a:r>
              <a:rPr lang="en-GB" sz="2400" b="1" dirty="0" err="1"/>
              <a:t>black’ning</a:t>
            </a:r>
            <a:r>
              <a:rPr lang="en-GB" sz="2400" b="1" dirty="0"/>
              <a:t> Church </a:t>
            </a:r>
            <a:r>
              <a:rPr lang="en-GB" sz="2400" b="1" dirty="0" err="1"/>
              <a:t>appalls</a:t>
            </a:r>
            <a:r>
              <a:rPr lang="en-GB" sz="2400" b="1" dirty="0"/>
              <a:t>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8187" y="3972503"/>
            <a:ext cx="298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‘marks of weakness, marks of woe’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6" y="1313645"/>
            <a:ext cx="2246428" cy="293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88" y="1444435"/>
            <a:ext cx="2952982" cy="1981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8" y="1627600"/>
            <a:ext cx="2379437" cy="2308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9" y="1389090"/>
            <a:ext cx="2880950" cy="21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4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518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Hollins Technology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Bayley K</dc:creator>
  <cp:lastModifiedBy>Beverley Graham</cp:lastModifiedBy>
  <cp:revision>9</cp:revision>
  <dcterms:created xsi:type="dcterms:W3CDTF">2018-10-08T15:34:45Z</dcterms:created>
  <dcterms:modified xsi:type="dcterms:W3CDTF">2020-12-08T21:05:48Z</dcterms:modified>
</cp:coreProperties>
</file>