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5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9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8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8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7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7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9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211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 sit in the top of the wood, my eyes closed.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8281" y="4521684"/>
            <a:ext cx="297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convenience of the high trees!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8" y="1552575"/>
            <a:ext cx="3384084" cy="225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25" y="1405060"/>
            <a:ext cx="2127379" cy="31910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11954" y="4820646"/>
            <a:ext cx="2720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allotment of death.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57" y="1405060"/>
            <a:ext cx="2597537" cy="36228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59" y="1523803"/>
            <a:ext cx="4096433" cy="3072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5420" y="4806286"/>
            <a:ext cx="302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Now I hold Creation in my foot</a:t>
            </a:r>
          </a:p>
        </p:txBody>
      </p:sp>
    </p:spTree>
    <p:extLst>
      <p:ext uri="{BB962C8B-B14F-4D97-AF65-F5344CB8AC3E}">
        <p14:creationId xmlns:p14="http://schemas.microsoft.com/office/powerpoint/2010/main" val="12392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Close bosom-_____ of the maturing sun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81" y="5248407"/>
            <a:ext cx="297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/>
              <a:t>Drows’d</a:t>
            </a:r>
            <a:r>
              <a:rPr lang="en-GB" sz="3200" b="1" dirty="0"/>
              <a:t> with the fume of 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1586" y="4392866"/>
            <a:ext cx="27204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And gathering _______ twitter in the skies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420" y="4806286"/>
            <a:ext cx="302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Where are the songs of _____?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3" y="1428878"/>
            <a:ext cx="2874565" cy="2425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85" y="2666266"/>
            <a:ext cx="2536158" cy="2582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55" y="1428878"/>
            <a:ext cx="3044065" cy="3346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43" y="1260738"/>
            <a:ext cx="22479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____ bosom-_____ of the ________ sun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81" y="5248407"/>
            <a:ext cx="2979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______ with the fume of 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1586" y="4392866"/>
            <a:ext cx="27204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And _______ _______ twitter in the 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420" y="4806286"/>
            <a:ext cx="302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Where are the _______ of _____?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3" y="1428878"/>
            <a:ext cx="2874565" cy="2425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85" y="2666266"/>
            <a:ext cx="2536158" cy="2582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55" y="1428878"/>
            <a:ext cx="3044065" cy="3346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43" y="1260738"/>
            <a:ext cx="22479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3" y="1428878"/>
            <a:ext cx="2874565" cy="2425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85" y="2666266"/>
            <a:ext cx="2536158" cy="2582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55" y="1428878"/>
            <a:ext cx="3044065" cy="3346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43" y="1260738"/>
            <a:ext cx="22479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To me, it was a time of rapture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9199" y="4401403"/>
            <a:ext cx="297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Proud and exulting, like an </a:t>
            </a:r>
            <a:r>
              <a:rPr lang="en-GB" sz="3200" b="1" dirty="0" err="1"/>
              <a:t>untir’d</a:t>
            </a:r>
            <a:r>
              <a:rPr lang="en-GB" sz="3200" b="1" dirty="0"/>
              <a:t> horse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1586" y="4392866"/>
            <a:ext cx="272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orange sky of evening died away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420" y="4806286"/>
            <a:ext cx="302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We </a:t>
            </a:r>
            <a:r>
              <a:rPr lang="en-GB" sz="3200" b="1" dirty="0" err="1"/>
              <a:t>hiss’d</a:t>
            </a:r>
            <a:r>
              <a:rPr lang="en-GB" sz="3200" b="1" dirty="0"/>
              <a:t> along the polished 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" y="1384502"/>
            <a:ext cx="33909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82" y="1955507"/>
            <a:ext cx="3186090" cy="2437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34" y="1926806"/>
            <a:ext cx="2844520" cy="2455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76" y="1455547"/>
            <a:ext cx="2791123" cy="27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To me, it was a time of 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9199" y="4401403"/>
            <a:ext cx="297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Proud and ______, like an </a:t>
            </a:r>
            <a:r>
              <a:rPr lang="en-GB" sz="3200" b="1" dirty="0" err="1"/>
              <a:t>untir’d</a:t>
            </a:r>
            <a:r>
              <a:rPr lang="en-GB" sz="3200" b="1" dirty="0"/>
              <a:t> horse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1586" y="4392866"/>
            <a:ext cx="272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______ sky of evening died away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420" y="4806286"/>
            <a:ext cx="302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We </a:t>
            </a:r>
            <a:r>
              <a:rPr lang="en-GB" sz="3200" b="1" dirty="0" err="1"/>
              <a:t>hiss’d</a:t>
            </a:r>
            <a:r>
              <a:rPr lang="en-GB" sz="3200" b="1" dirty="0"/>
              <a:t> along the ______ 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" y="1384502"/>
            <a:ext cx="33909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82" y="1955507"/>
            <a:ext cx="3186090" cy="2437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34" y="1926806"/>
            <a:ext cx="2844520" cy="2455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76" y="1455547"/>
            <a:ext cx="2791123" cy="27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To ____, it was a time of 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9199" y="4401403"/>
            <a:ext cx="297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_____ and ______, like an </a:t>
            </a:r>
            <a:r>
              <a:rPr lang="en-GB" sz="3200" b="1" dirty="0" err="1"/>
              <a:t>untir’d</a:t>
            </a:r>
            <a:r>
              <a:rPr lang="en-GB" sz="3200" b="1" dirty="0"/>
              <a:t> 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1586" y="4392866"/>
            <a:ext cx="272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______ sky of _____ ____ away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420" y="4806286"/>
            <a:ext cx="302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We ____ along the ______ 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" y="1384502"/>
            <a:ext cx="33909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82" y="1955507"/>
            <a:ext cx="3186090" cy="2437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34" y="1926806"/>
            <a:ext cx="2844520" cy="2455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76" y="1455547"/>
            <a:ext cx="2791123" cy="27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" y="1384502"/>
            <a:ext cx="33909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82" y="1955507"/>
            <a:ext cx="3186090" cy="2437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34" y="1926806"/>
            <a:ext cx="2844520" cy="2455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76" y="1455547"/>
            <a:ext cx="2791123" cy="27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 sit in the ____ of the wood, my eyes _____.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8281" y="4521684"/>
            <a:ext cx="297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_________ of the high trees!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8" y="1552575"/>
            <a:ext cx="3384084" cy="225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25" y="1405060"/>
            <a:ext cx="2127379" cy="31910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11954" y="4820646"/>
            <a:ext cx="272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________of death.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57" y="1405060"/>
            <a:ext cx="2597537" cy="36228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59" y="1523803"/>
            <a:ext cx="4096433" cy="3072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5420" y="4806286"/>
            <a:ext cx="302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Now I hold _______ in my foot</a:t>
            </a:r>
          </a:p>
        </p:txBody>
      </p:sp>
    </p:spTree>
    <p:extLst>
      <p:ext uri="{BB962C8B-B14F-4D97-AF65-F5344CB8AC3E}">
        <p14:creationId xmlns:p14="http://schemas.microsoft.com/office/powerpoint/2010/main" val="12030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 sit in the ____ of the ____, my eyes _____.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8281" y="4521684"/>
            <a:ext cx="297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_________ of the ____ ______!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8" y="1552575"/>
            <a:ext cx="3384084" cy="225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25" y="1405060"/>
            <a:ext cx="2127379" cy="31910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11954" y="4820646"/>
            <a:ext cx="272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________of ______.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57" y="1405060"/>
            <a:ext cx="2597537" cy="36228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59" y="1523803"/>
            <a:ext cx="4096433" cy="3072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5420" y="4806286"/>
            <a:ext cx="302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Now I hold _______ in my ________</a:t>
            </a:r>
          </a:p>
        </p:txBody>
      </p:sp>
    </p:spTree>
    <p:extLst>
      <p:ext uri="{BB962C8B-B14F-4D97-AF65-F5344CB8AC3E}">
        <p14:creationId xmlns:p14="http://schemas.microsoft.com/office/powerpoint/2010/main" val="34409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8" y="1552575"/>
            <a:ext cx="3384084" cy="225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25" y="1405060"/>
            <a:ext cx="2127379" cy="3191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57" y="1405060"/>
            <a:ext cx="2597537" cy="36228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59" y="1523803"/>
            <a:ext cx="4096433" cy="30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Best of all was the warm, thick slobber of frogspawn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7072" y="3240906"/>
            <a:ext cx="29790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…watch and wait until the fattening dots burst into nimble-swimming tadpoles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19" y="1326606"/>
            <a:ext cx="3504041" cy="35040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71587" y="4303455"/>
            <a:ext cx="2720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great slime kings were gathered there for vengeance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420" y="4806286"/>
            <a:ext cx="302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Angry frogs invaded the flax-dam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498"/>
            <a:ext cx="3667072" cy="180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15" y="956727"/>
            <a:ext cx="2503969" cy="2030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71" y="1505872"/>
            <a:ext cx="2557732" cy="32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Best of all was the ____, thick slobber of 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7072" y="3240906"/>
            <a:ext cx="29790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…watch and wait until the _________ dots burst into nimble-swimming ________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19" y="1326606"/>
            <a:ext cx="3504041" cy="35040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71587" y="4303455"/>
            <a:ext cx="2720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great slime _____ were gathered there for 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420" y="4806286"/>
            <a:ext cx="302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____ frogs invaded the flax-dam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498"/>
            <a:ext cx="3667072" cy="180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15" y="1180659"/>
            <a:ext cx="2503969" cy="2030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71" y="1505872"/>
            <a:ext cx="2557732" cy="32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____ of all was the ____, thick ______ of 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7072" y="3240906"/>
            <a:ext cx="29790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…______ and _____ until the _________ dots burst into ______-swimming ________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19" y="1326606"/>
            <a:ext cx="3504041" cy="35040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71587" y="4303455"/>
            <a:ext cx="2720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_____ slime _____ were _____ there for 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420" y="4806286"/>
            <a:ext cx="302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____ frogs ______ the flax-______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498"/>
            <a:ext cx="3667072" cy="180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15" y="1199320"/>
            <a:ext cx="2503969" cy="2030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71" y="1505872"/>
            <a:ext cx="2557732" cy="32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19" y="1326606"/>
            <a:ext cx="3504041" cy="3504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498"/>
            <a:ext cx="3667072" cy="180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15" y="1927110"/>
            <a:ext cx="2503969" cy="2030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71" y="1505872"/>
            <a:ext cx="2557732" cy="32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3" y="3979570"/>
            <a:ext cx="278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Close bosom-friend of the maturing sun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Memorising Quotations—Round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81" y="5248407"/>
            <a:ext cx="297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/>
              <a:t>Drows’d</a:t>
            </a:r>
            <a:r>
              <a:rPr lang="en-GB" sz="3200" b="1" dirty="0"/>
              <a:t> with the fume of poppies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1586" y="4392866"/>
            <a:ext cx="27204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And gathering swallows twitter in the skies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420" y="4806286"/>
            <a:ext cx="302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Where are the songs of spring?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3" y="1428878"/>
            <a:ext cx="2874565" cy="2425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85" y="2666266"/>
            <a:ext cx="2536158" cy="2582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55" y="1428878"/>
            <a:ext cx="3044065" cy="3346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43" y="1260738"/>
            <a:ext cx="22479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446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Hollins Technology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Bayley K</dc:creator>
  <cp:lastModifiedBy>Beverley Graham</cp:lastModifiedBy>
  <cp:revision>11</cp:revision>
  <dcterms:created xsi:type="dcterms:W3CDTF">2018-10-08T15:34:45Z</dcterms:created>
  <dcterms:modified xsi:type="dcterms:W3CDTF">2020-12-08T21:06:29Z</dcterms:modified>
</cp:coreProperties>
</file>