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9339" y="5372962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‘Bent double, like old beggars under sacks’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Dulce et Decorum Est—Round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‘Fitting the clumsy helmets just in time’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blood come gargling from froth-corrupted lungs’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0712" y="4451918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‘Many had lost their boots, but marched on, blood-shod’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2817331"/>
            <a:ext cx="15906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" y="1362556"/>
            <a:ext cx="1636268" cy="1636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65" y="1413894"/>
            <a:ext cx="3105150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2" y="1413894"/>
            <a:ext cx="2656114" cy="265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68" y="1583652"/>
            <a:ext cx="2514293" cy="24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met a _____ from an ______ land’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332" y="246802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Ozymandias—Round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‘_____, and wrinkled lip, and _____ of cold command’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‘________ and bare, the lone and level _____ stretch far away’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‘Half _____, a shattered ______ lies’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1" y="1757512"/>
            <a:ext cx="2628788" cy="2291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29" y="1757512"/>
            <a:ext cx="2879246" cy="236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2" y="1981446"/>
            <a:ext cx="2281804" cy="1825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8" y="1757512"/>
            <a:ext cx="3169297" cy="23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_____ a _____ from an ______ 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332" y="246802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Ozymandias—Round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‘_____, and _____ lip, and _____ of cold ________’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‘________ and bare, the _____ and ______ _____ stretch far 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‘Half _____, a _______ ______ lies’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1" y="1757512"/>
            <a:ext cx="2628788" cy="2291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29" y="1757512"/>
            <a:ext cx="2879246" cy="236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2" y="1981446"/>
            <a:ext cx="2281804" cy="1825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8" y="1757512"/>
            <a:ext cx="3169297" cy="23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7332" y="246802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Ozymandias—Round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1" y="1757512"/>
            <a:ext cx="2628788" cy="2291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29" y="1757512"/>
            <a:ext cx="2879246" cy="236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2" y="1981446"/>
            <a:ext cx="2281804" cy="1825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8" y="1757512"/>
            <a:ext cx="3169297" cy="23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9339" y="5372962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‘Bent ____, like old _____ under sacks’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Dulce et Decorum Est—Round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‘Fitting the ______ ______ just in time’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 come gargling from froth-corrupted 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0712" y="4451918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‘Many had lost their _____, but marched on, _______’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2817331"/>
            <a:ext cx="15906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" y="1362556"/>
            <a:ext cx="1636268" cy="1636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65" y="1413894"/>
            <a:ext cx="3105150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2" y="1413894"/>
            <a:ext cx="2656114" cy="265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68" y="1583652"/>
            <a:ext cx="2514293" cy="24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9339" y="5372962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‘Bent ____, like ____  _____ under 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Dulce et Decorum Est—Round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 the ______ ______ just in 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 come _____ from froth-______     _____’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0712" y="4451918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 had lost their _____, but ______ on, _______’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2817331"/>
            <a:ext cx="15906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" y="1362556"/>
            <a:ext cx="1636268" cy="1636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65" y="1413894"/>
            <a:ext cx="3105150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2" y="1413894"/>
            <a:ext cx="2656114" cy="265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68" y="1583652"/>
            <a:ext cx="2514293" cy="24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Dulce et Decorum Est—Round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" y="2817331"/>
            <a:ext cx="15906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" y="1362556"/>
            <a:ext cx="1636268" cy="1636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565" y="1413894"/>
            <a:ext cx="3105150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2" y="1413894"/>
            <a:ext cx="2656114" cy="265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68" y="1583652"/>
            <a:ext cx="2514293" cy="24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‘For years afterwards the farmers found them – the wasted young’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Mametz</a:t>
            </a:r>
            <a:r>
              <a:rPr lang="en-GB" sz="4800" b="1" i="1" dirty="0"/>
              <a:t> Wood—Round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‘Like a wound working a foreign body to the surface of the skin’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boots that outlasted them’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broken birds-egg of a skull’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0" y="1946495"/>
            <a:ext cx="2667304" cy="1767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1786452"/>
            <a:ext cx="226695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0" y="1874996"/>
            <a:ext cx="3163856" cy="1946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908" y="1562960"/>
            <a:ext cx="2611092" cy="24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‘For years afterwards the _____ found them – the wasted 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Mametz</a:t>
            </a:r>
            <a:r>
              <a:rPr lang="en-GB" sz="4800" b="1" i="1" dirty="0"/>
              <a:t> Wood—Round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‘Like a ______ working a foreign body to the surface of the 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_____ that outlasted them’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broken _____-egg of a 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0" y="1946495"/>
            <a:ext cx="2667304" cy="1767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1786452"/>
            <a:ext cx="226695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0" y="1874996"/>
            <a:ext cx="3163856" cy="1946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908" y="1562960"/>
            <a:ext cx="2611092" cy="24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‘For _____ afterwards the _____ found them – the ______   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Mametz</a:t>
            </a:r>
            <a:r>
              <a:rPr lang="en-GB" sz="4800" b="1" i="1" dirty="0"/>
              <a:t> Wood—Round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‘Like a ______ working a _______ body to the ______ of the 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_____ that _______ them’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     _____-_____ of a 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0" y="1946495"/>
            <a:ext cx="2667304" cy="1767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1786452"/>
            <a:ext cx="226695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0" y="1874996"/>
            <a:ext cx="3163856" cy="1946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908" y="1562960"/>
            <a:ext cx="2611092" cy="24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/>
              <a:t>Mametz</a:t>
            </a:r>
            <a:r>
              <a:rPr lang="en-GB" sz="4800" b="1" i="1" dirty="0"/>
              <a:t> Wood—Round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0" y="1946495"/>
            <a:ext cx="2667304" cy="1767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1786452"/>
            <a:ext cx="226695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0" y="1874996"/>
            <a:ext cx="3163856" cy="1946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908" y="1562960"/>
            <a:ext cx="2611092" cy="24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81" y="4383335"/>
            <a:ext cx="302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met a traveller from an antique land’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332" y="246802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Ozymandias—Round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899" y="4320041"/>
            <a:ext cx="259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‘Frown, and wrinkled lip, and sneer of cold command’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6634" y="4772798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‘Boundless and bare, the lone and level sands stretch far away’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6129" y="4448617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‘Half sunk, a shattered visage lies’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1" y="1757512"/>
            <a:ext cx="2628788" cy="2291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29" y="1757512"/>
            <a:ext cx="2879246" cy="236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2" y="1981446"/>
            <a:ext cx="2281804" cy="1825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8" y="1757512"/>
            <a:ext cx="3169297" cy="23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9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427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Hollins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Bayley K</dc:creator>
  <cp:lastModifiedBy>Beverley Graham</cp:lastModifiedBy>
  <cp:revision>28</cp:revision>
  <dcterms:created xsi:type="dcterms:W3CDTF">2018-10-08T15:34:45Z</dcterms:created>
  <dcterms:modified xsi:type="dcterms:W3CDTF">2020-12-08T21:07:06Z</dcterms:modified>
</cp:coreProperties>
</file>