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B782E25-88AE-473C-B901-362D5A45B36D}" type="datetimeFigureOut">
              <a:rPr lang="en-GB" smtClean="0"/>
              <a:t>21/02/2016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30370-BA03-4188-8D39-4035566D9E2B}" type="slidenum">
              <a:rPr lang="en-GB" smtClean="0"/>
              <a:t>‹#›</a:t>
            </a:fld>
            <a:endParaRPr lang="en-GB"/>
          </a:p>
        </p:txBody>
      </p:sp>
    </p:spTree>
    <p:extLst>
      <p:ext uri="{BB962C8B-B14F-4D97-AF65-F5344CB8AC3E}">
        <p14:creationId xmlns:p14="http://schemas.microsoft.com/office/powerpoint/2010/main" val="1421519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782E25-88AE-473C-B901-362D5A45B36D}" type="datetimeFigureOut">
              <a:rPr lang="en-GB" smtClean="0"/>
              <a:t>21/02/2016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30370-BA03-4188-8D39-4035566D9E2B}" type="slidenum">
              <a:rPr lang="en-GB" smtClean="0"/>
              <a:t>‹#›</a:t>
            </a:fld>
            <a:endParaRPr lang="en-GB"/>
          </a:p>
        </p:txBody>
      </p:sp>
    </p:spTree>
    <p:extLst>
      <p:ext uri="{BB962C8B-B14F-4D97-AF65-F5344CB8AC3E}">
        <p14:creationId xmlns:p14="http://schemas.microsoft.com/office/powerpoint/2010/main" val="3993432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782E25-88AE-473C-B901-362D5A45B36D}" type="datetimeFigureOut">
              <a:rPr lang="en-GB" smtClean="0"/>
              <a:t>21/02/2016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30370-BA03-4188-8D39-4035566D9E2B}" type="slidenum">
              <a:rPr lang="en-GB" smtClean="0"/>
              <a:t>‹#›</a:t>
            </a:fld>
            <a:endParaRPr lang="en-GB"/>
          </a:p>
        </p:txBody>
      </p:sp>
    </p:spTree>
    <p:extLst>
      <p:ext uri="{BB962C8B-B14F-4D97-AF65-F5344CB8AC3E}">
        <p14:creationId xmlns:p14="http://schemas.microsoft.com/office/powerpoint/2010/main" val="11786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782E25-88AE-473C-B901-362D5A45B36D}" type="datetimeFigureOut">
              <a:rPr lang="en-GB" smtClean="0"/>
              <a:t>21/02/2016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30370-BA03-4188-8D39-4035566D9E2B}" type="slidenum">
              <a:rPr lang="en-GB" smtClean="0"/>
              <a:t>‹#›</a:t>
            </a:fld>
            <a:endParaRPr lang="en-GB"/>
          </a:p>
        </p:txBody>
      </p:sp>
    </p:spTree>
    <p:extLst>
      <p:ext uri="{BB962C8B-B14F-4D97-AF65-F5344CB8AC3E}">
        <p14:creationId xmlns:p14="http://schemas.microsoft.com/office/powerpoint/2010/main" val="46427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782E25-88AE-473C-B901-362D5A45B36D}" type="datetimeFigureOut">
              <a:rPr lang="en-GB" smtClean="0"/>
              <a:t>21/02/2016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30370-BA03-4188-8D39-4035566D9E2B}" type="slidenum">
              <a:rPr lang="en-GB" smtClean="0"/>
              <a:t>‹#›</a:t>
            </a:fld>
            <a:endParaRPr lang="en-GB"/>
          </a:p>
        </p:txBody>
      </p:sp>
    </p:spTree>
    <p:extLst>
      <p:ext uri="{BB962C8B-B14F-4D97-AF65-F5344CB8AC3E}">
        <p14:creationId xmlns:p14="http://schemas.microsoft.com/office/powerpoint/2010/main" val="3855662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B782E25-88AE-473C-B901-362D5A45B36D}" type="datetimeFigureOut">
              <a:rPr lang="en-GB" smtClean="0"/>
              <a:t>21/02/2016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230370-BA03-4188-8D39-4035566D9E2B}" type="slidenum">
              <a:rPr lang="en-GB" smtClean="0"/>
              <a:t>‹#›</a:t>
            </a:fld>
            <a:endParaRPr lang="en-GB"/>
          </a:p>
        </p:txBody>
      </p:sp>
    </p:spTree>
    <p:extLst>
      <p:ext uri="{BB962C8B-B14F-4D97-AF65-F5344CB8AC3E}">
        <p14:creationId xmlns:p14="http://schemas.microsoft.com/office/powerpoint/2010/main" val="315924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B782E25-88AE-473C-B901-362D5A45B36D}" type="datetimeFigureOut">
              <a:rPr lang="en-GB" smtClean="0"/>
              <a:t>21/02/2016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230370-BA03-4188-8D39-4035566D9E2B}" type="slidenum">
              <a:rPr lang="en-GB" smtClean="0"/>
              <a:t>‹#›</a:t>
            </a:fld>
            <a:endParaRPr lang="en-GB"/>
          </a:p>
        </p:txBody>
      </p:sp>
    </p:spTree>
    <p:extLst>
      <p:ext uri="{BB962C8B-B14F-4D97-AF65-F5344CB8AC3E}">
        <p14:creationId xmlns:p14="http://schemas.microsoft.com/office/powerpoint/2010/main" val="489175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B782E25-88AE-473C-B901-362D5A45B36D}" type="datetimeFigureOut">
              <a:rPr lang="en-GB" smtClean="0"/>
              <a:t>21/02/2016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230370-BA03-4188-8D39-4035566D9E2B}" type="slidenum">
              <a:rPr lang="en-GB" smtClean="0"/>
              <a:t>‹#›</a:t>
            </a:fld>
            <a:endParaRPr lang="en-GB"/>
          </a:p>
        </p:txBody>
      </p:sp>
    </p:spTree>
    <p:extLst>
      <p:ext uri="{BB962C8B-B14F-4D97-AF65-F5344CB8AC3E}">
        <p14:creationId xmlns:p14="http://schemas.microsoft.com/office/powerpoint/2010/main" val="2231710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782E25-88AE-473C-B901-362D5A45B36D}" type="datetimeFigureOut">
              <a:rPr lang="en-GB" smtClean="0"/>
              <a:t>21/02/2016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230370-BA03-4188-8D39-4035566D9E2B}" type="slidenum">
              <a:rPr lang="en-GB" smtClean="0"/>
              <a:t>‹#›</a:t>
            </a:fld>
            <a:endParaRPr lang="en-GB"/>
          </a:p>
        </p:txBody>
      </p:sp>
    </p:spTree>
    <p:extLst>
      <p:ext uri="{BB962C8B-B14F-4D97-AF65-F5344CB8AC3E}">
        <p14:creationId xmlns:p14="http://schemas.microsoft.com/office/powerpoint/2010/main" val="1567620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782E25-88AE-473C-B901-362D5A45B36D}" type="datetimeFigureOut">
              <a:rPr lang="en-GB" smtClean="0"/>
              <a:t>21/02/2016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230370-BA03-4188-8D39-4035566D9E2B}" type="slidenum">
              <a:rPr lang="en-GB" smtClean="0"/>
              <a:t>‹#›</a:t>
            </a:fld>
            <a:endParaRPr lang="en-GB"/>
          </a:p>
        </p:txBody>
      </p:sp>
    </p:spTree>
    <p:extLst>
      <p:ext uri="{BB962C8B-B14F-4D97-AF65-F5344CB8AC3E}">
        <p14:creationId xmlns:p14="http://schemas.microsoft.com/office/powerpoint/2010/main" val="4163268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782E25-88AE-473C-B901-362D5A45B36D}" type="datetimeFigureOut">
              <a:rPr lang="en-GB" smtClean="0"/>
              <a:t>21/02/2016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230370-BA03-4188-8D39-4035566D9E2B}" type="slidenum">
              <a:rPr lang="en-GB" smtClean="0"/>
              <a:t>‹#›</a:t>
            </a:fld>
            <a:endParaRPr lang="en-GB"/>
          </a:p>
        </p:txBody>
      </p:sp>
    </p:spTree>
    <p:extLst>
      <p:ext uri="{BB962C8B-B14F-4D97-AF65-F5344CB8AC3E}">
        <p14:creationId xmlns:p14="http://schemas.microsoft.com/office/powerpoint/2010/main" val="2298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782E25-88AE-473C-B901-362D5A45B36D}" type="datetimeFigureOut">
              <a:rPr lang="en-GB" smtClean="0"/>
              <a:t>21/02/2016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30370-BA03-4188-8D39-4035566D9E2B}" type="slidenum">
              <a:rPr lang="en-GB" smtClean="0"/>
              <a:t>‹#›</a:t>
            </a:fld>
            <a:endParaRPr lang="en-GB"/>
          </a:p>
        </p:txBody>
      </p:sp>
    </p:spTree>
    <p:extLst>
      <p:ext uri="{BB962C8B-B14F-4D97-AF65-F5344CB8AC3E}">
        <p14:creationId xmlns:p14="http://schemas.microsoft.com/office/powerpoint/2010/main" val="230742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should you use semicolons?</a:t>
            </a:r>
            <a:endParaRPr lang="en-GB" dirty="0"/>
          </a:p>
        </p:txBody>
      </p:sp>
      <p:sp>
        <p:nvSpPr>
          <p:cNvPr id="3" name="Content Placeholder 2"/>
          <p:cNvSpPr>
            <a:spLocks noGrp="1"/>
          </p:cNvSpPr>
          <p:nvPr>
            <p:ph idx="1"/>
          </p:nvPr>
        </p:nvSpPr>
        <p:spPr/>
        <p:txBody>
          <a:bodyPr/>
          <a:lstStyle/>
          <a:p>
            <a:r>
              <a:rPr lang="en-GB" dirty="0" smtClean="0"/>
              <a:t>Semicolons can be used to join two independent clauses without using connectives.</a:t>
            </a:r>
            <a:endParaRPr lang="en-GB" dirty="0"/>
          </a:p>
          <a:p>
            <a:pPr marL="0" indent="0" algn="ctr">
              <a:buNone/>
            </a:pPr>
            <a:r>
              <a:rPr lang="en-GB" sz="2800" dirty="0" smtClean="0">
                <a:solidFill>
                  <a:srgbClr val="FF0000"/>
                </a:solidFill>
              </a:rPr>
              <a:t>I got an A on my assessment. I revised really hard.</a:t>
            </a:r>
          </a:p>
          <a:p>
            <a:pPr marL="0" indent="0" algn="ctr">
              <a:buNone/>
            </a:pPr>
            <a:endParaRPr lang="en-GB" sz="2800" dirty="0">
              <a:solidFill>
                <a:srgbClr val="FF0000"/>
              </a:solidFill>
            </a:endParaRPr>
          </a:p>
          <a:p>
            <a:pPr marL="0" indent="0" algn="ctr">
              <a:buNone/>
            </a:pPr>
            <a:endParaRPr lang="en-GB" sz="2800" dirty="0" smtClean="0">
              <a:solidFill>
                <a:srgbClr val="FF0000"/>
              </a:solidFill>
            </a:endParaRPr>
          </a:p>
          <a:p>
            <a:pPr marL="0" indent="0" algn="ctr">
              <a:buNone/>
            </a:pPr>
            <a:r>
              <a:rPr lang="en-GB" sz="2800" dirty="0" smtClean="0">
                <a:solidFill>
                  <a:srgbClr val="FF0000"/>
                </a:solidFill>
              </a:rPr>
              <a:t>I got an A on my assessment</a:t>
            </a:r>
            <a:r>
              <a:rPr lang="en-GB" sz="2800" b="1" dirty="0" smtClean="0"/>
              <a:t>;</a:t>
            </a:r>
            <a:r>
              <a:rPr lang="en-GB" sz="2800" dirty="0" smtClean="0">
                <a:solidFill>
                  <a:srgbClr val="FF0000"/>
                </a:solidFill>
              </a:rPr>
              <a:t> I revised really hard.</a:t>
            </a:r>
          </a:p>
          <a:p>
            <a:pPr marL="0" indent="0" algn="ctr">
              <a:buNone/>
            </a:pPr>
            <a:endParaRPr lang="en-GB" sz="2800" dirty="0">
              <a:solidFill>
                <a:srgbClr val="FF0000"/>
              </a:solidFill>
            </a:endParaRPr>
          </a:p>
        </p:txBody>
      </p:sp>
      <p:cxnSp>
        <p:nvCxnSpPr>
          <p:cNvPr id="5" name="Straight Arrow Connector 4"/>
          <p:cNvCxnSpPr/>
          <p:nvPr/>
        </p:nvCxnSpPr>
        <p:spPr>
          <a:xfrm>
            <a:off x="4932040" y="3645024"/>
            <a:ext cx="144016"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1119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They can also be used to sort out a complicated list containing many items, many of which themselves contain commas.</a:t>
            </a:r>
            <a:endParaRPr lang="en-GB" sz="3200"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solidFill>
                  <a:srgbClr val="FF0000"/>
                </a:solidFill>
              </a:rPr>
              <a:t>In </a:t>
            </a:r>
            <a:r>
              <a:rPr lang="en-GB" dirty="0">
                <a:solidFill>
                  <a:srgbClr val="FF0000"/>
                </a:solidFill>
              </a:rPr>
              <a:t>the meeting today we have Professor Wilson, University of Barnsley, Dr Watson, University of Barrow in Furness, Colonel Custard, Metropolitan Police and Dr Mable Syrup, Genius General, University of Otago, New Zealand.</a:t>
            </a:r>
          </a:p>
          <a:p>
            <a:r>
              <a:rPr lang="en-GB" dirty="0"/>
              <a:t>In a situation such as this, only the mighty semicolon can unravel the mess.</a:t>
            </a:r>
          </a:p>
          <a:p>
            <a:pPr marL="0" indent="0">
              <a:buNone/>
            </a:pPr>
            <a:r>
              <a:rPr lang="en-GB" dirty="0">
                <a:solidFill>
                  <a:srgbClr val="FF0000"/>
                </a:solidFill>
              </a:rPr>
              <a:t>In the meeting today we have Professor Wilson, University of Barnsley</a:t>
            </a:r>
            <a:r>
              <a:rPr lang="en-GB" dirty="0"/>
              <a:t>;</a:t>
            </a:r>
            <a:r>
              <a:rPr lang="en-GB" dirty="0">
                <a:solidFill>
                  <a:srgbClr val="FF0000"/>
                </a:solidFill>
              </a:rPr>
              <a:t> Dr Watson, University of Barrow in Furness</a:t>
            </a:r>
            <a:r>
              <a:rPr lang="en-GB" dirty="0"/>
              <a:t>;</a:t>
            </a:r>
            <a:r>
              <a:rPr lang="en-GB" dirty="0">
                <a:solidFill>
                  <a:srgbClr val="FF0000"/>
                </a:solidFill>
              </a:rPr>
              <a:t> Colonel Custard, Metropolitan Police and Dr Mable Syrup, Genius General, University of Otago, New Zealand.</a:t>
            </a:r>
          </a:p>
          <a:p>
            <a:pPr marL="0" indent="0">
              <a:buNone/>
            </a:pPr>
            <a:endParaRPr lang="en-GB" dirty="0"/>
          </a:p>
        </p:txBody>
      </p:sp>
    </p:spTree>
    <p:extLst>
      <p:ext uri="{BB962C8B-B14F-4D97-AF65-F5344CB8AC3E}">
        <p14:creationId xmlns:p14="http://schemas.microsoft.com/office/powerpoint/2010/main" val="2224763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should the semicolons go?</a:t>
            </a:r>
            <a:endParaRPr lang="en-GB"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GB" dirty="0" smtClean="0"/>
              <a:t>My dog hates dog food he loves eating my dinner.</a:t>
            </a:r>
          </a:p>
          <a:p>
            <a:pPr marL="514350" indent="-514350">
              <a:buFont typeface="+mj-lt"/>
              <a:buAutoNum type="arabicPeriod"/>
            </a:pPr>
            <a:r>
              <a:rPr lang="en-GB" dirty="0" smtClean="0"/>
              <a:t>Neither of us can speak French we had to get a translator.</a:t>
            </a:r>
          </a:p>
          <a:p>
            <a:pPr marL="514350" indent="-514350">
              <a:buFont typeface="+mj-lt"/>
              <a:buAutoNum type="arabicPeriod"/>
            </a:pPr>
            <a:r>
              <a:rPr lang="en-GB" dirty="0" smtClean="0"/>
              <a:t>I live in the city I’m not a rural person.</a:t>
            </a:r>
          </a:p>
          <a:p>
            <a:pPr marL="514350" indent="-514350">
              <a:buFont typeface="+mj-lt"/>
              <a:buAutoNum type="arabicPeriod"/>
            </a:pPr>
            <a:r>
              <a:rPr lang="en-GB" dirty="0" smtClean="0"/>
              <a:t>I’ll need to do the following today: take out the trash pay my bills water my plants and go shopping.</a:t>
            </a:r>
          </a:p>
          <a:p>
            <a:pPr marL="514350" indent="-514350">
              <a:buFont typeface="+mj-lt"/>
              <a:buAutoNum type="arabicPeriod"/>
            </a:pPr>
            <a:r>
              <a:rPr lang="en-GB" dirty="0" smtClean="0"/>
              <a:t>I don’t like going to the gym I cancelled my membership.</a:t>
            </a:r>
          </a:p>
          <a:p>
            <a:pPr marL="514350" indent="-514350">
              <a:buFont typeface="+mj-lt"/>
              <a:buAutoNum type="arabicPeriod"/>
            </a:pPr>
            <a:endParaRPr lang="en-GB" dirty="0" smtClean="0"/>
          </a:p>
          <a:p>
            <a:pPr marL="514350" indent="-514350">
              <a:buFont typeface="+mj-lt"/>
              <a:buAutoNum type="arabicPeriod"/>
            </a:pPr>
            <a:endParaRPr lang="en-GB" dirty="0"/>
          </a:p>
        </p:txBody>
      </p:sp>
    </p:spTree>
    <p:extLst>
      <p:ext uri="{BB962C8B-B14F-4D97-AF65-F5344CB8AC3E}">
        <p14:creationId xmlns:p14="http://schemas.microsoft.com/office/powerpoint/2010/main" val="3447216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Check your answers!</a:t>
            </a:r>
            <a:endParaRPr lang="en-GB"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GB" dirty="0" smtClean="0"/>
              <a:t>My dog hates dog food</a:t>
            </a:r>
            <a:r>
              <a:rPr lang="en-GB" dirty="0" smtClean="0">
                <a:solidFill>
                  <a:srgbClr val="FF0000"/>
                </a:solidFill>
              </a:rPr>
              <a:t>;</a:t>
            </a:r>
            <a:r>
              <a:rPr lang="en-GB" dirty="0" smtClean="0"/>
              <a:t> he loves eating my dinner.</a:t>
            </a:r>
          </a:p>
          <a:p>
            <a:pPr marL="514350" indent="-514350">
              <a:buFont typeface="+mj-lt"/>
              <a:buAutoNum type="arabicPeriod"/>
            </a:pPr>
            <a:r>
              <a:rPr lang="en-GB" dirty="0" smtClean="0"/>
              <a:t>Neither of us can speak French</a:t>
            </a:r>
            <a:r>
              <a:rPr lang="en-GB" dirty="0" smtClean="0">
                <a:solidFill>
                  <a:srgbClr val="FF0000"/>
                </a:solidFill>
              </a:rPr>
              <a:t>;</a:t>
            </a:r>
            <a:r>
              <a:rPr lang="en-GB" dirty="0" smtClean="0"/>
              <a:t> we had to get a translator.</a:t>
            </a:r>
          </a:p>
          <a:p>
            <a:pPr marL="514350" indent="-514350">
              <a:buFont typeface="+mj-lt"/>
              <a:buAutoNum type="arabicPeriod"/>
            </a:pPr>
            <a:r>
              <a:rPr lang="en-GB" dirty="0" smtClean="0"/>
              <a:t>I live in the city</a:t>
            </a:r>
            <a:r>
              <a:rPr lang="en-GB" dirty="0" smtClean="0">
                <a:solidFill>
                  <a:srgbClr val="FF0000"/>
                </a:solidFill>
              </a:rPr>
              <a:t>;</a:t>
            </a:r>
            <a:r>
              <a:rPr lang="en-GB" dirty="0" smtClean="0"/>
              <a:t> I’m not a rural person.</a:t>
            </a:r>
          </a:p>
          <a:p>
            <a:pPr marL="514350" indent="-514350">
              <a:buFont typeface="+mj-lt"/>
              <a:buAutoNum type="arabicPeriod"/>
            </a:pPr>
            <a:r>
              <a:rPr lang="en-GB" dirty="0" smtClean="0"/>
              <a:t>I’ll need to do the following today: take out the trash</a:t>
            </a:r>
            <a:r>
              <a:rPr lang="en-GB" dirty="0" smtClean="0">
                <a:solidFill>
                  <a:srgbClr val="FF0000"/>
                </a:solidFill>
              </a:rPr>
              <a:t>;</a:t>
            </a:r>
            <a:r>
              <a:rPr lang="en-GB" dirty="0" smtClean="0"/>
              <a:t> pay my bills</a:t>
            </a:r>
            <a:r>
              <a:rPr lang="en-GB" dirty="0" smtClean="0">
                <a:solidFill>
                  <a:srgbClr val="FF0000"/>
                </a:solidFill>
              </a:rPr>
              <a:t>;</a:t>
            </a:r>
            <a:r>
              <a:rPr lang="en-GB" dirty="0" smtClean="0"/>
              <a:t> water my plants and go shopping.</a:t>
            </a:r>
          </a:p>
          <a:p>
            <a:pPr marL="514350" indent="-514350">
              <a:buFont typeface="+mj-lt"/>
              <a:buAutoNum type="arabicPeriod"/>
            </a:pPr>
            <a:r>
              <a:rPr lang="en-GB" dirty="0" smtClean="0"/>
              <a:t>I don’t like going to the gym</a:t>
            </a:r>
            <a:r>
              <a:rPr lang="en-GB" dirty="0" smtClean="0">
                <a:solidFill>
                  <a:srgbClr val="FF0000"/>
                </a:solidFill>
              </a:rPr>
              <a:t>;</a:t>
            </a:r>
            <a:r>
              <a:rPr lang="en-GB" dirty="0" smtClean="0"/>
              <a:t> I cancelled my membership.</a:t>
            </a:r>
          </a:p>
          <a:p>
            <a:pPr marL="514350" indent="-514350">
              <a:buFont typeface="+mj-lt"/>
              <a:buAutoNum type="arabicPeriod"/>
            </a:pPr>
            <a:endParaRPr lang="en-GB" dirty="0"/>
          </a:p>
        </p:txBody>
      </p:sp>
    </p:spTree>
    <p:extLst>
      <p:ext uri="{BB962C8B-B14F-4D97-AF65-F5344CB8AC3E}">
        <p14:creationId xmlns:p14="http://schemas.microsoft.com/office/powerpoint/2010/main" val="2677219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321</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Why should you use semicolons?</vt:lpstr>
      <vt:lpstr>They can also be used to sort out a complicated list containing many items, many of which themselves contain commas.</vt:lpstr>
      <vt:lpstr>Where should the semicolons go?</vt:lpstr>
      <vt:lpstr>Check your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should you use semicolons?</dc:title>
  <dc:creator>michael</dc:creator>
  <cp:lastModifiedBy>michael</cp:lastModifiedBy>
  <cp:revision>3</cp:revision>
  <dcterms:created xsi:type="dcterms:W3CDTF">2016-02-21T15:18:06Z</dcterms:created>
  <dcterms:modified xsi:type="dcterms:W3CDTF">2016-02-21T15:37:52Z</dcterms:modified>
</cp:coreProperties>
</file>